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048"/>
  </p:normalViewPr>
  <p:slideViewPr>
    <p:cSldViewPr snapToGrid="0">
      <p:cViewPr varScale="1">
        <p:scale>
          <a:sx n="72" d="100"/>
          <a:sy n="72" d="100"/>
        </p:scale>
        <p:origin x="26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089A-A8EF-3147-A2A9-2E27874A2184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06021-8E5D-E446-8DE3-0BBB0CE53A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18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六月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六年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六時</a:t>
            </a:r>
            <a:r>
              <a:rPr kumimoji="1" lang="en-US" altLang="ja-JP" dirty="0"/>
              <a:t>	N5	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六回</a:t>
            </a:r>
            <a:r>
              <a:rPr kumimoji="1" lang="en-US" altLang="ja-JP" dirty="0"/>
              <a:t>	N5	〔</a:t>
            </a:r>
            <a:r>
              <a:rPr kumimoji="1" lang="ja-JP" altLang="en-US"/>
              <a:t>回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r>
              <a:rPr kumimoji="1" lang="ja-JP" altLang="en-US"/>
              <a:t>六つ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六日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六月	ろくがつ	</a:t>
            </a:r>
            <a:r>
              <a:rPr kumimoji="1" lang="en-US" altLang="ja-JP" dirty="0">
                <a:solidFill>
                  <a:schemeClr val="tx1"/>
                </a:solidFill>
              </a:rPr>
              <a:t>June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六月六日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に先生にあいます。／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六月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はやすみがありません。</a:t>
            </a:r>
            <a:endParaRPr kumimoji="1" lang="ja-JP" altLang="en-US" b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六年	ろくねん	</a:t>
            </a:r>
            <a:r>
              <a:rPr kumimoji="1" lang="en-US" altLang="ja-JP" dirty="0">
                <a:solidFill>
                  <a:schemeClr val="tx1"/>
                </a:solidFill>
              </a:rPr>
              <a:t>six years		</a:t>
            </a:r>
            <a:r>
              <a:rPr kumimoji="1" lang="ja-JP" altLang="en-US">
                <a:solidFill>
                  <a:schemeClr val="tx1"/>
                </a:solidFill>
              </a:rPr>
              <a:t>小学校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しょうがっこう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六年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／このかばんは</a:t>
            </a:r>
            <a:r>
              <a:rPr kumimoji="1" lang="ja-JP" altLang="en-US" b="1">
                <a:solidFill>
                  <a:schemeClr val="tx1"/>
                </a:solidFill>
              </a:rPr>
              <a:t>六年</a:t>
            </a:r>
            <a:r>
              <a:rPr kumimoji="1" lang="ja-JP" altLang="en-US" b="0">
                <a:solidFill>
                  <a:schemeClr val="tx1"/>
                </a:solidFill>
              </a:rPr>
              <a:t>まえにかいました。</a:t>
            </a:r>
            <a:endParaRPr kumimoji="1" lang="en-US" altLang="ja-JP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>
                <a:latin typeface="Segoe UI Historic" panose="020B0502040204020203" pitchFamily="34" charset="0"/>
              </a:rPr>
              <a:t>六時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	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ろくじ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	6 o’clock</a:t>
            </a:r>
            <a:r>
              <a:rPr kumimoji="1" lang="en-US" altLang="ja-JP" sz="1200" b="1" dirty="0">
                <a:latin typeface="Segoe UI Historic" panose="020B0502040204020203" pitchFamily="34" charset="0"/>
              </a:rPr>
              <a:t>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にえきであいましょう。／パーティーは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六回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ろっかい</a:t>
            </a:r>
            <a:r>
              <a:rPr kumimoji="1" lang="en-US" altLang="ja-JP" dirty="0">
                <a:solidFill>
                  <a:schemeClr val="tx1"/>
                </a:solidFill>
              </a:rPr>
              <a:t>	six times		</a:t>
            </a:r>
            <a:r>
              <a:rPr kumimoji="1" lang="ja-JP" altLang="en-US" sz="1200">
                <a:latin typeface="Segoe UI Historic" panose="020B0502040204020203" pitchFamily="34" charset="0"/>
              </a:rPr>
              <a:t>私はすしを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六回</a:t>
            </a:r>
            <a:r>
              <a:rPr kumimoji="1" lang="ja-JP" altLang="en-US" sz="1200">
                <a:latin typeface="Segoe UI Historic" panose="020B0502040204020203" pitchFamily="34" charset="0"/>
              </a:rPr>
              <a:t>たべました。／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六回</a:t>
            </a:r>
            <a:r>
              <a:rPr kumimoji="1" lang="ja-JP" altLang="en-US" sz="1200">
                <a:latin typeface="Segoe UI Historic" panose="020B0502040204020203" pitchFamily="34" charset="0"/>
              </a:rPr>
              <a:t>ディズニーランドへいきました。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六つ	むっつ	</a:t>
            </a:r>
            <a:r>
              <a:rPr kumimoji="1" lang="en-US" altLang="ja-JP" dirty="0">
                <a:solidFill>
                  <a:schemeClr val="tx1"/>
                </a:solidFill>
              </a:rPr>
              <a:t>six (things)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みかん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六つ</a:t>
            </a:r>
            <a:r>
              <a:rPr kumimoji="1" lang="ja-JP" altLang="en-US" sz="1200">
                <a:latin typeface="Segoe UI Historic" panose="020B0502040204020203" pitchFamily="34" charset="0"/>
              </a:rPr>
              <a:t>、りんごが三つあります。／一つ１００円、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で５００円です。／いくつですか。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>
                <a:solidFill>
                  <a:schemeClr val="tx1"/>
                </a:solidFill>
              </a:rPr>
              <a:t>六日	むいか	</a:t>
            </a:r>
            <a:r>
              <a:rPr kumimoji="1" lang="en-US" altLang="ja-JP" dirty="0">
                <a:solidFill>
                  <a:schemeClr val="tx1"/>
                </a:solidFill>
              </a:rPr>
              <a:t>the 6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th</a:t>
            </a:r>
            <a:r>
              <a:rPr kumimoji="1" lang="en-US" altLang="ja-JP" dirty="0">
                <a:solidFill>
                  <a:schemeClr val="tx1"/>
                </a:solidFill>
              </a:rPr>
              <a:t> day, six days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六月六日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に先生にあいます。／試験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しけん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は三日から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六日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までです。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66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70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17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114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049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7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53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64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383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906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762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24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4341FDE-3368-4589-9891-A74CAF4CA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six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178288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ロク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ロッ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六月    	ろくがつ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June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六回   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ろっかい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six times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むっｰつ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六つ　	むっつ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six (things)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六日　	むいか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6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six days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008A421-792E-4A81-9817-E49F68B80D57}"/>
              </a:ext>
            </a:extLst>
          </p:cNvPr>
          <p:cNvSpPr txBox="1"/>
          <p:nvPr/>
        </p:nvSpPr>
        <p:spPr>
          <a:xfrm>
            <a:off x="516255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六月六日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に先生にあいます。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私はすしを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六回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たべました。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パーティーは</a:t>
            </a:r>
            <a:r>
              <a:rPr lang="ja-JP" altLang="en-US" sz="2400" b="1">
                <a:latin typeface="Segoe UI Historic" panose="020B0502040204020203" pitchFamily="34" charset="0"/>
              </a:rPr>
              <a:t>六時</a:t>
            </a:r>
            <a:r>
              <a:rPr lang="ja-JP" altLang="en-US" sz="2400">
                <a:latin typeface="Segoe UI Historic" panose="020B0502040204020203" pitchFamily="34" charset="0"/>
              </a:rPr>
              <a:t>からです。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みかんが</a:t>
            </a:r>
            <a:r>
              <a:rPr lang="ja-JP" altLang="en-US" sz="2400" b="1">
                <a:latin typeface="Segoe UI Historic" panose="020B0502040204020203" pitchFamily="34" charset="0"/>
              </a:rPr>
              <a:t>六つ</a:t>
            </a:r>
            <a:r>
              <a:rPr lang="ja-JP" altLang="en-US" sz="2400">
                <a:latin typeface="Segoe UI Historic" panose="020B0502040204020203" pitchFamily="34" charset="0"/>
              </a:rPr>
              <a:t>、りんごが三つあります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289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2022-08-12T08:24:25Z</dcterms:created>
  <dcterms:modified xsi:type="dcterms:W3CDTF">2022-09-20T03:54:16Z</dcterms:modified>
</cp:coreProperties>
</file>