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9048"/>
  </p:normalViewPr>
  <p:slideViewPr>
    <p:cSldViewPr snapToGrid="0">
      <p:cViewPr varScale="1">
        <p:scale>
          <a:sx n="72" d="100"/>
          <a:sy n="72" d="100"/>
        </p:scale>
        <p:origin x="26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8CDA0-150A-AC4A-929B-84A6964A8B70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51317-7117-1E4B-AF01-372696A8C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2242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切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大切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な</a:t>
            </a:r>
            <a:r>
              <a:rPr kumimoji="1" lang="en-US" altLang="ja-JP" dirty="0"/>
              <a:t>	N5	〔</a:t>
            </a:r>
            <a:r>
              <a:rPr kumimoji="1" lang="ja-JP" altLang="en-US"/>
              <a:t>大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切る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切符</a:t>
            </a:r>
            <a:r>
              <a:rPr kumimoji="1" lang="en-US" altLang="ja-JP" dirty="0"/>
              <a:t>	N5	〔</a:t>
            </a:r>
            <a:r>
              <a:rPr kumimoji="1" lang="ja-JP" altLang="en-US"/>
              <a:t>符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切手</a:t>
            </a:r>
            <a:r>
              <a:rPr kumimoji="1" lang="en-US" altLang="ja-JP" dirty="0"/>
              <a:t>	N5	〔</a:t>
            </a:r>
            <a:r>
              <a:rPr kumimoji="1" lang="ja-JP" altLang="en-US"/>
              <a:t>手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大切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な</a:t>
            </a:r>
            <a:r>
              <a:rPr kumimoji="1" lang="en-US" altLang="ja-JP" sz="2400" baseline="-25000" dirty="0">
                <a:solidFill>
                  <a:schemeClr val="tx1"/>
                </a:solidFill>
              </a:rPr>
              <a:t>	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たいせつ</a:t>
            </a:r>
            <a:r>
              <a:rPr kumimoji="1" lang="en-US" altLang="ja-JP" sz="2400" baseline="0" dirty="0">
                <a:solidFill>
                  <a:schemeClr val="tx1"/>
                </a:solidFill>
              </a:rPr>
              <a:t>	important		</a:t>
            </a:r>
            <a:r>
              <a:rPr kumimoji="1" lang="ja-JP" altLang="en-US" sz="2400" b="1" baseline="0">
                <a:solidFill>
                  <a:schemeClr val="tx1"/>
                </a:solidFill>
              </a:rPr>
              <a:t>大切</a:t>
            </a:r>
            <a:r>
              <a:rPr kumimoji="1" lang="ja-JP" altLang="en-US" sz="2400" baseline="0">
                <a:solidFill>
                  <a:schemeClr val="tx1"/>
                </a:solidFill>
              </a:rPr>
              <a:t>な書類</a:t>
            </a:r>
            <a:r>
              <a:rPr kumimoji="1" lang="en-US" altLang="ja-JP" sz="2400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sz="2400" baseline="0">
                <a:solidFill>
                  <a:schemeClr val="tx1"/>
                </a:solidFill>
              </a:rPr>
              <a:t>しょるい</a:t>
            </a:r>
            <a:r>
              <a:rPr kumimoji="1" lang="en-US" altLang="ja-JP" sz="2400" baseline="0" dirty="0">
                <a:solidFill>
                  <a:schemeClr val="tx1"/>
                </a:solidFill>
              </a:rPr>
              <a:t>)</a:t>
            </a:r>
            <a:r>
              <a:rPr kumimoji="1" lang="ja-JP" altLang="en-US" sz="2400" baseline="0">
                <a:solidFill>
                  <a:schemeClr val="tx1"/>
                </a:solidFill>
              </a:rPr>
              <a:t>ですから</a:t>
            </a:r>
            <a:r>
              <a:rPr kumimoji="1" lang="ja-JP" altLang="en-US" sz="2400" baseline="0" dirty="0">
                <a:solidFill>
                  <a:schemeClr val="tx1"/>
                </a:solidFill>
              </a:rPr>
              <a:t>、なくさないで</a:t>
            </a:r>
            <a:r>
              <a:rPr kumimoji="1" lang="ja-JP" altLang="en-US" sz="2400" baseline="0">
                <a:solidFill>
                  <a:schemeClr val="tx1"/>
                </a:solidFill>
              </a:rPr>
              <a:t>ください。／これは父の</a:t>
            </a:r>
            <a:r>
              <a:rPr kumimoji="1" lang="ja-JP" altLang="en-US" sz="2400" b="1" baseline="0">
                <a:solidFill>
                  <a:schemeClr val="tx1"/>
                </a:solidFill>
              </a:rPr>
              <a:t>大切</a:t>
            </a:r>
            <a:r>
              <a:rPr kumimoji="1" lang="ja-JP" altLang="en-US" sz="2400" baseline="0">
                <a:solidFill>
                  <a:schemeClr val="tx1"/>
                </a:solidFill>
              </a:rPr>
              <a:t>な時計</a:t>
            </a:r>
            <a:r>
              <a:rPr kumimoji="1" lang="en-US" altLang="ja-JP" sz="2400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sz="2400" baseline="0">
                <a:solidFill>
                  <a:schemeClr val="tx1"/>
                </a:solidFill>
              </a:rPr>
              <a:t>とけい</a:t>
            </a:r>
            <a:r>
              <a:rPr kumimoji="1" lang="en-US" altLang="ja-JP" sz="2400" baseline="0">
                <a:solidFill>
                  <a:schemeClr val="tx1"/>
                </a:solidFill>
              </a:rPr>
              <a:t>)</a:t>
            </a:r>
            <a:r>
              <a:rPr kumimoji="1" lang="ja-JP" altLang="en-US" sz="2400" baseline="0">
                <a:solidFill>
                  <a:schemeClr val="tx1"/>
                </a:solidFill>
              </a:rPr>
              <a:t>です。</a:t>
            </a:r>
            <a:endParaRPr kumimoji="1" lang="ja-JP" altLang="en-US" sz="2400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>
                <a:solidFill>
                  <a:schemeClr val="tx1"/>
                </a:solidFill>
              </a:rPr>
              <a:t>切る	きる	</a:t>
            </a:r>
            <a:r>
              <a:rPr kumimoji="1" lang="en-US" altLang="ja-JP" sz="1200" dirty="0">
                <a:solidFill>
                  <a:schemeClr val="tx1"/>
                </a:solidFill>
              </a:rPr>
              <a:t>to cut		</a:t>
            </a:r>
            <a:r>
              <a:rPr kumimoji="1" lang="ja-JP" altLang="en-US" sz="1200" dirty="0">
                <a:solidFill>
                  <a:schemeClr val="tx1"/>
                </a:solidFill>
              </a:rPr>
              <a:t>かみが長くなったので、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切り</a:t>
            </a:r>
            <a:r>
              <a:rPr kumimoji="1" lang="ja-JP" altLang="en-US" sz="1200" dirty="0">
                <a:solidFill>
                  <a:schemeClr val="tx1"/>
                </a:solidFill>
              </a:rPr>
              <a:t>たい</a:t>
            </a:r>
            <a:r>
              <a:rPr kumimoji="1" lang="ja-JP" altLang="en-US" sz="1200">
                <a:solidFill>
                  <a:schemeClr val="tx1"/>
                </a:solidFill>
              </a:rPr>
              <a:t>です。／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ケーキを半分に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切って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ください。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>
                <a:solidFill>
                  <a:schemeClr val="tx1"/>
                </a:solidFill>
              </a:rPr>
              <a:t>切符</a:t>
            </a:r>
            <a:r>
              <a:rPr kumimoji="1" lang="en-US" altLang="ja-JP" sz="1200" dirty="0">
                <a:solidFill>
                  <a:schemeClr val="tx1"/>
                </a:solidFill>
              </a:rPr>
              <a:t>	</a:t>
            </a:r>
            <a:r>
              <a:rPr kumimoji="1" lang="ja-JP" altLang="en-US" sz="1200" dirty="0">
                <a:solidFill>
                  <a:schemeClr val="tx1"/>
                </a:solidFill>
              </a:rPr>
              <a:t>きっぷ</a:t>
            </a:r>
            <a:r>
              <a:rPr kumimoji="1" lang="en-US" altLang="ja-JP" sz="1200" dirty="0">
                <a:solidFill>
                  <a:schemeClr val="tx1"/>
                </a:solidFill>
              </a:rPr>
              <a:t>	ticket		</a:t>
            </a:r>
            <a:r>
              <a:rPr kumimoji="1" lang="ja-JP" altLang="en-US" sz="1200" b="1">
                <a:solidFill>
                  <a:schemeClr val="tx1"/>
                </a:solidFill>
              </a:rPr>
              <a:t>切符</a:t>
            </a:r>
            <a:r>
              <a:rPr kumimoji="1" lang="ja-JP" altLang="en-US" sz="1200">
                <a:solidFill>
                  <a:schemeClr val="tx1"/>
                </a:solidFill>
              </a:rPr>
              <a:t>をなくしました。／</a:t>
            </a:r>
            <a:r>
              <a:rPr kumimoji="1" lang="ja-JP" altLang="en-US" sz="1200" b="1">
                <a:solidFill>
                  <a:schemeClr val="tx1"/>
                </a:solidFill>
              </a:rPr>
              <a:t>切符</a:t>
            </a:r>
            <a:r>
              <a:rPr kumimoji="1" lang="ja-JP" altLang="en-US" sz="1200">
                <a:solidFill>
                  <a:schemeClr val="tx1"/>
                </a:solidFill>
              </a:rPr>
              <a:t>を見せてください。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>
                <a:solidFill>
                  <a:schemeClr val="tx1"/>
                </a:solidFill>
              </a:rPr>
              <a:t>切手</a:t>
            </a:r>
            <a:r>
              <a:rPr kumimoji="1" lang="en-US" altLang="ja-JP" sz="1200" dirty="0">
                <a:solidFill>
                  <a:schemeClr val="tx1"/>
                </a:solidFill>
              </a:rPr>
              <a:t>	</a:t>
            </a:r>
            <a:r>
              <a:rPr kumimoji="1" lang="ja-JP" altLang="en-US" sz="1200" dirty="0">
                <a:solidFill>
                  <a:schemeClr val="tx1"/>
                </a:solidFill>
              </a:rPr>
              <a:t>きって</a:t>
            </a:r>
            <a:r>
              <a:rPr kumimoji="1" lang="en-US" altLang="ja-JP" sz="1200" dirty="0">
                <a:solidFill>
                  <a:schemeClr val="tx1"/>
                </a:solidFill>
              </a:rPr>
              <a:t>	postage stamp	63</a:t>
            </a:r>
            <a:r>
              <a:rPr kumimoji="1" lang="ja-JP" altLang="en-US" sz="1200">
                <a:solidFill>
                  <a:schemeClr val="tx1"/>
                </a:solidFill>
              </a:rPr>
              <a:t>円</a:t>
            </a:r>
            <a:r>
              <a:rPr kumimoji="1" lang="ja-JP" altLang="en-US" sz="1200" dirty="0">
                <a:solidFill>
                  <a:schemeClr val="tx1"/>
                </a:solidFill>
              </a:rPr>
              <a:t>の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切手</a:t>
            </a:r>
            <a:r>
              <a:rPr kumimoji="1" lang="ja-JP" altLang="en-US" sz="1200" dirty="0">
                <a:solidFill>
                  <a:schemeClr val="tx1"/>
                </a:solidFill>
              </a:rPr>
              <a:t>を２まい</a:t>
            </a:r>
            <a:r>
              <a:rPr kumimoji="1" lang="ja-JP" altLang="en-US" sz="1200">
                <a:solidFill>
                  <a:schemeClr val="tx1"/>
                </a:solidFill>
              </a:rPr>
              <a:t>ください。／コンビニに</a:t>
            </a:r>
            <a:r>
              <a:rPr kumimoji="1" lang="ja-JP" altLang="en-US" sz="1200" b="1">
                <a:solidFill>
                  <a:schemeClr val="tx1"/>
                </a:solidFill>
              </a:rPr>
              <a:t>切手</a:t>
            </a:r>
            <a:r>
              <a:rPr kumimoji="1" lang="ja-JP" altLang="en-US" sz="1200">
                <a:solidFill>
                  <a:schemeClr val="tx1"/>
                </a:solidFill>
              </a:rPr>
              <a:t>はありますか。</a:t>
            </a:r>
            <a:endParaRPr kumimoji="1" lang="en-US" altLang="ja-JP" sz="12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62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6125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833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9892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622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7956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7919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3045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7316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7038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1181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917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149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49161"/>
            <a:ext cx="11413490" cy="2793522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大切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な書類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しょるい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から、なくさないでください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かみが長くなったので、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切り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たいです。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切符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を見せてください。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63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切手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を２まいください。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359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cut, end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セツ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大切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en-US" altLang="ja-JP" sz="2400" baseline="-250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baseline="0" dirty="0">
                          <a:solidFill>
                            <a:schemeClr val="tx1"/>
                          </a:solidFill>
                        </a:rPr>
                        <a:t>たいせつ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important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き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切る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きる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cut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切符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きっぷ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ticket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切手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きって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postage stamp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6146" name="Picture 2">
            <a:extLst>
              <a:ext uri="{FF2B5EF4-FFF2-40B4-BE49-F238E27FC236}">
                <a16:creationId xmlns:a16="http://schemas.microsoft.com/office/drawing/2014/main" id="{BEB189E4-2290-4928-844A-8A87D90C3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0316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2022-09-14T00:52:35Z</dcterms:created>
  <dcterms:modified xsi:type="dcterms:W3CDTF">2022-09-14T00:53:22Z</dcterms:modified>
</cp:coreProperties>
</file>