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7959"/>
  </p:normalViewPr>
  <p:slideViewPr>
    <p:cSldViewPr snapToGrid="0">
      <p:cViewPr varScale="1">
        <p:scale>
          <a:sx n="71" d="100"/>
          <a:sy n="71" d="100"/>
        </p:scale>
        <p:origin x="26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405ED0-B9B3-C340-93B0-DF0CCC10F52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C2987A-25EA-7A40-8604-A4D8864F09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6052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止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 sz="1200">
                <a:solidFill>
                  <a:schemeClr val="tx1"/>
                </a:solidFill>
              </a:rPr>
              <a:t>中止</a:t>
            </a:r>
            <a:r>
              <a:rPr kumimoji="1" lang="ja-JP" altLang="en-US" sz="1200" baseline="-25000">
                <a:solidFill>
                  <a:schemeClr val="tx1"/>
                </a:solidFill>
              </a:rPr>
              <a:t>スル</a:t>
            </a:r>
            <a:r>
              <a:rPr kumimoji="1" lang="en-US" altLang="ja-JP" dirty="0"/>
              <a:t>	N2N3	〔</a:t>
            </a:r>
            <a:r>
              <a:rPr kumimoji="1" lang="ja-JP" altLang="en-US"/>
              <a:t>中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 sz="1200">
                <a:solidFill>
                  <a:schemeClr val="tx1"/>
                </a:solidFill>
              </a:rPr>
              <a:t>禁止</a:t>
            </a:r>
            <a:r>
              <a:rPr kumimoji="1" lang="ja-JP" altLang="en-US" sz="1200" baseline="-25000">
                <a:solidFill>
                  <a:schemeClr val="tx1"/>
                </a:solidFill>
              </a:rPr>
              <a:t>スル</a:t>
            </a:r>
            <a:r>
              <a:rPr kumimoji="1" lang="en-US" altLang="ja-JP" dirty="0"/>
              <a:t>	N2N3	〔</a:t>
            </a:r>
            <a:r>
              <a:rPr kumimoji="1" lang="ja-JP" altLang="en-US"/>
              <a:t>禁</a:t>
            </a:r>
            <a:r>
              <a:rPr kumimoji="1" lang="en-US" altLang="ja-JP" dirty="0"/>
              <a:t>〕N2N3</a:t>
            </a:r>
          </a:p>
          <a:p>
            <a:r>
              <a:rPr kumimoji="1" lang="ja-JP" altLang="en-US"/>
              <a:t>止まる</a:t>
            </a:r>
            <a:r>
              <a:rPr kumimoji="1" lang="en-US" altLang="ja-JP" dirty="0"/>
              <a:t>	N5</a:t>
            </a:r>
          </a:p>
          <a:p>
            <a:r>
              <a:rPr kumimoji="1" lang="ja-JP" altLang="en-US"/>
              <a:t>止める</a:t>
            </a:r>
            <a:r>
              <a:rPr kumimoji="1" lang="en-US" altLang="ja-JP" dirty="0"/>
              <a:t>	N4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中止</a:t>
            </a:r>
            <a:r>
              <a:rPr kumimoji="1" lang="ja-JP" altLang="en-US" sz="2400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>
                <a:solidFill>
                  <a:schemeClr val="tx1"/>
                </a:solidFill>
              </a:rPr>
              <a:t>ちゅうし</a:t>
            </a:r>
            <a:r>
              <a:rPr kumimoji="1" lang="en-US" altLang="ja-JP" sz="2400" dirty="0">
                <a:solidFill>
                  <a:schemeClr val="tx1"/>
                </a:solidFill>
              </a:rPr>
              <a:t>	cancellation		</a:t>
            </a:r>
            <a:r>
              <a:rPr kumimoji="1" lang="ja-JP" altLang="en-US" sz="2400">
                <a:solidFill>
                  <a:schemeClr val="tx1"/>
                </a:solidFill>
              </a:rPr>
              <a:t>遠足は雨で</a:t>
            </a:r>
            <a:r>
              <a:rPr kumimoji="1" lang="ja-JP" altLang="en-US" sz="2400" b="1">
                <a:solidFill>
                  <a:schemeClr val="tx1"/>
                </a:solidFill>
              </a:rPr>
              <a:t>中止</a:t>
            </a:r>
            <a:r>
              <a:rPr kumimoji="1" lang="ja-JP" altLang="en-US" sz="2400">
                <a:solidFill>
                  <a:schemeClr val="tx1"/>
                </a:solidFill>
              </a:rPr>
              <a:t>になりました。／パーティーは</a:t>
            </a:r>
            <a:r>
              <a:rPr kumimoji="1" lang="ja-JP" altLang="en-US" sz="2400" b="1">
                <a:solidFill>
                  <a:schemeClr val="tx1"/>
                </a:solidFill>
              </a:rPr>
              <a:t>中止</a:t>
            </a:r>
            <a:r>
              <a:rPr kumimoji="1" lang="ja-JP" altLang="en-US" sz="2400">
                <a:solidFill>
                  <a:schemeClr val="tx1"/>
                </a:solidFill>
              </a:rPr>
              <a:t>しましょう。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禁止</a:t>
            </a:r>
            <a:r>
              <a:rPr kumimoji="1" lang="ja-JP" altLang="en-US" sz="2400" baseline="-25000">
                <a:solidFill>
                  <a:schemeClr val="tx1"/>
                </a:solidFill>
              </a:rPr>
              <a:t>する</a:t>
            </a:r>
            <a:r>
              <a:rPr kumimoji="1" lang="ja-JP" altLang="en-US" sz="2400" dirty="0">
                <a:solidFill>
                  <a:schemeClr val="tx1"/>
                </a:solidFill>
              </a:rPr>
              <a:t>	きんし	</a:t>
            </a:r>
            <a:r>
              <a:rPr kumimoji="1" lang="en-US" altLang="ja-JP" sz="2400" dirty="0">
                <a:solidFill>
                  <a:schemeClr val="tx1"/>
                </a:solidFill>
              </a:rPr>
              <a:t>prohibition		</a:t>
            </a:r>
            <a:r>
              <a:rPr kumimoji="1" lang="ja-JP" altLang="en-US" sz="2400" dirty="0">
                <a:solidFill>
                  <a:schemeClr val="tx1"/>
                </a:solidFill>
              </a:rPr>
              <a:t>図書館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としょかん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 dirty="0">
                <a:solidFill>
                  <a:schemeClr val="tx1"/>
                </a:solidFill>
              </a:rPr>
              <a:t>での飲食は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禁止</a:t>
            </a:r>
            <a:r>
              <a:rPr kumimoji="1" lang="ja-JP" altLang="en-US" sz="2400">
                <a:solidFill>
                  <a:schemeClr val="tx1"/>
                </a:solidFill>
              </a:rPr>
              <a:t>です。／スマートフォンの使用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しよう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は</a:t>
            </a:r>
            <a:r>
              <a:rPr kumimoji="1" lang="ja-JP" altLang="en-US" sz="2400" b="1">
                <a:solidFill>
                  <a:schemeClr val="tx1"/>
                </a:solidFill>
              </a:rPr>
              <a:t>禁止</a:t>
            </a:r>
            <a:r>
              <a:rPr kumimoji="1" lang="ja-JP" altLang="en-US" sz="2400">
                <a:solidFill>
                  <a:schemeClr val="tx1"/>
                </a:solidFill>
              </a:rPr>
              <a:t>です。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止まる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とまる</a:t>
            </a:r>
            <a:r>
              <a:rPr kumimoji="1" lang="en-US" altLang="ja-JP" sz="2400" dirty="0">
                <a:solidFill>
                  <a:schemeClr val="tx1"/>
                </a:solidFill>
              </a:rPr>
              <a:t>	to stop		</a:t>
            </a:r>
            <a:r>
              <a:rPr kumimoji="1" lang="ja-JP" altLang="en-US" sz="2400" dirty="0">
                <a:solidFill>
                  <a:schemeClr val="tx1"/>
                </a:solidFill>
              </a:rPr>
              <a:t>故障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こしょう</a:t>
            </a:r>
            <a:r>
              <a:rPr kumimoji="1" lang="en-US" altLang="ja-JP" sz="2400" dirty="0">
                <a:solidFill>
                  <a:schemeClr val="tx1"/>
                </a:solidFill>
              </a:rPr>
              <a:t>: breakdown)</a:t>
            </a:r>
            <a:r>
              <a:rPr kumimoji="1" lang="ja-JP" altLang="en-US" sz="2400" dirty="0">
                <a:solidFill>
                  <a:schemeClr val="tx1"/>
                </a:solidFill>
              </a:rPr>
              <a:t>で車が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止まって</a:t>
            </a:r>
            <a:r>
              <a:rPr kumimoji="1" lang="ja-JP" altLang="en-US" sz="2400">
                <a:solidFill>
                  <a:schemeClr val="tx1"/>
                </a:solidFill>
              </a:rPr>
              <a:t>しまいました。／</a:t>
            </a:r>
            <a:r>
              <a:rPr kumimoji="1" lang="ja-JP" altLang="en-US" sz="2400" b="1">
                <a:solidFill>
                  <a:schemeClr val="tx1"/>
                </a:solidFill>
              </a:rPr>
              <a:t>止まらない</a:t>
            </a:r>
            <a:r>
              <a:rPr kumimoji="1" lang="ja-JP" altLang="en-US" sz="2400">
                <a:solidFill>
                  <a:schemeClr val="tx1"/>
                </a:solidFill>
              </a:rPr>
              <a:t>で、前にすすんでください。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止める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とめる</a:t>
            </a:r>
            <a:r>
              <a:rPr kumimoji="1" lang="en-US" altLang="ja-JP" sz="2400" dirty="0">
                <a:solidFill>
                  <a:schemeClr val="tx1"/>
                </a:solidFill>
              </a:rPr>
              <a:t>	to end, to stop	</a:t>
            </a:r>
            <a:r>
              <a:rPr kumimoji="1" lang="ja-JP" altLang="en-US" sz="2400" dirty="0">
                <a:solidFill>
                  <a:schemeClr val="tx1"/>
                </a:solidFill>
              </a:rPr>
              <a:t>本屋の前で車を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止めて</a:t>
            </a:r>
            <a:r>
              <a:rPr kumimoji="1" lang="ja-JP" altLang="en-US" sz="2400">
                <a:solidFill>
                  <a:schemeClr val="tx1"/>
                </a:solidFill>
              </a:rPr>
              <a:t>ください。／ここに車を</a:t>
            </a:r>
            <a:r>
              <a:rPr kumimoji="1" lang="ja-JP" altLang="en-US" sz="2400" b="1">
                <a:solidFill>
                  <a:schemeClr val="tx1"/>
                </a:solidFill>
              </a:rPr>
              <a:t>止めないで</a:t>
            </a:r>
            <a:r>
              <a:rPr kumimoji="1" lang="ja-JP" altLang="en-US" sz="2400">
                <a:solidFill>
                  <a:schemeClr val="tx1"/>
                </a:solidFill>
              </a:rPr>
              <a:t>ください。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1679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2980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7674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7465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8256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9795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9175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3631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9839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8992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8183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7354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3106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2239524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遠足は雨で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中止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になりました。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故障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こしょう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: breakdown)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で車が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止まって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しまいました。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本屋の前で車を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止めて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8635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stop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シ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中止</a:t>
                      </a:r>
                      <a:r>
                        <a:rPr kumimoji="1" lang="ja-JP" altLang="en-US" sz="2400" baseline="-25000">
                          <a:solidFill>
                            <a:schemeClr val="tx1"/>
                          </a:solidFill>
                        </a:rPr>
                        <a:t>する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ちゅうし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cancellation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と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まる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と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める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止まる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とまる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to stop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止める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とめる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to end, to stop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10242" name="Picture 2">
            <a:extLst>
              <a:ext uri="{FF2B5EF4-FFF2-40B4-BE49-F238E27FC236}">
                <a16:creationId xmlns:a16="http://schemas.microsoft.com/office/drawing/2014/main" id="{B8C56A70-0D0B-4ECC-A2F3-7E26F16961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955285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210</Words>
  <Application>Microsoft Macintosh PowerPoint</Application>
  <PresentationFormat>ワイド画面</PresentationFormat>
  <Paragraphs>25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2022-09-14T03:16:36Z</dcterms:created>
  <dcterms:modified xsi:type="dcterms:W3CDTF">2022-09-14T03:16:58Z</dcterms:modified>
</cp:coreProperties>
</file>