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7755"/>
  </p:normalViewPr>
  <p:slideViewPr>
    <p:cSldViewPr snapToGrid="0">
      <p:cViewPr varScale="1">
        <p:scale>
          <a:sx n="71" d="100"/>
          <a:sy n="71" d="100"/>
        </p:scale>
        <p:origin x="2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79B12-4094-944F-9EB5-E93D9D1C222A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45A5B-84A3-D442-A05B-22CD2F5D6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153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心</a:t>
            </a:r>
            <a:r>
              <a:rPr kumimoji="1" lang="en-US" altLang="ja-JP" dirty="0"/>
              <a:t>〕</a:t>
            </a:r>
            <a:r>
              <a:rPr kumimoji="1" lang="en-US" altLang="ja-JP" dirty="0" err="1"/>
              <a:t>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安心</a:t>
            </a:r>
            <a:r>
              <a:rPr kumimoji="1" lang="ja-JP" altLang="en-US" baseline="-25000"/>
              <a:t>する・な</a:t>
            </a:r>
            <a:r>
              <a:rPr kumimoji="1" lang="en-US" altLang="ja-JP" dirty="0"/>
              <a:t>	N4	 〔</a:t>
            </a:r>
            <a:r>
              <a:rPr kumimoji="1" lang="ja-JP" altLang="en-US"/>
              <a:t>安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関心</a:t>
            </a:r>
            <a:r>
              <a:rPr kumimoji="1" lang="en-US" altLang="ja-JP" dirty="0"/>
              <a:t>	N2N3	 〔</a:t>
            </a:r>
            <a:r>
              <a:rPr kumimoji="1" lang="ja-JP" altLang="en-US"/>
              <a:t>関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中心</a:t>
            </a:r>
            <a:r>
              <a:rPr kumimoji="1" lang="en-US" altLang="ja-JP" dirty="0"/>
              <a:t>	N2N3	 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心理</a:t>
            </a:r>
            <a:r>
              <a:rPr kumimoji="1" lang="en-US" altLang="ja-JP" dirty="0"/>
              <a:t>	N2N3	 〔</a:t>
            </a:r>
            <a:r>
              <a:rPr kumimoji="1" lang="ja-JP" altLang="en-US"/>
              <a:t>理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心配</a:t>
            </a:r>
            <a:r>
              <a:rPr kumimoji="1" lang="ja-JP" altLang="en-US" baseline="-25000"/>
              <a:t>する・な</a:t>
            </a:r>
            <a:r>
              <a:rPr kumimoji="1" lang="en-US" altLang="ja-JP" dirty="0"/>
              <a:t>	N4	 〔</a:t>
            </a:r>
            <a:r>
              <a:rPr kumimoji="1" lang="ja-JP" altLang="en-US"/>
              <a:t>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感心</a:t>
            </a:r>
            <a:r>
              <a:rPr kumimoji="1" lang="ja-JP" altLang="en-US" baseline="-25000"/>
              <a:t>する・な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決心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決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>
                <a:latin typeface="Segoe UI Historic" panose="020B0502040204020203" pitchFamily="34" charset="0"/>
              </a:rPr>
              <a:t>心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	N4</a:t>
            </a:r>
            <a:endParaRPr kumimoji="1" lang="en-US" altLang="ja-JP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安心</a:t>
            </a:r>
            <a:r>
              <a:rPr kumimoji="1" lang="ja-JP" altLang="en-US" baseline="-25000"/>
              <a:t>する・な</a:t>
            </a:r>
            <a:r>
              <a:rPr kumimoji="1" lang="en-US" altLang="ja-JP" dirty="0"/>
              <a:t>	</a:t>
            </a:r>
            <a:r>
              <a:rPr kumimoji="1" lang="ja-JP" altLang="en-US"/>
              <a:t>あんしん</a:t>
            </a:r>
            <a:r>
              <a:rPr kumimoji="1" lang="en-US" altLang="ja-JP" dirty="0"/>
              <a:t>	</a:t>
            </a:r>
            <a:r>
              <a:rPr kumimoji="1" lang="en-US" altLang="ja-JP" sz="1200" dirty="0">
                <a:solidFill>
                  <a:schemeClr val="tx1"/>
                </a:solidFill>
              </a:rPr>
              <a:t>to be relieved, </a:t>
            </a:r>
            <a:r>
              <a:rPr kumimoji="1" lang="en-US" altLang="ja-JP" sz="1200" dirty="0"/>
              <a:t>security</a:t>
            </a:r>
            <a:r>
              <a:rPr kumimoji="1" lang="en-US" altLang="ja-JP" dirty="0"/>
              <a:t>	</a:t>
            </a:r>
            <a:r>
              <a:rPr kumimoji="1" lang="ja-JP" altLang="en-US">
                <a:latin typeface="+mn-lt"/>
              </a:rPr>
              <a:t>彼が元気だと聞いて、</a:t>
            </a:r>
            <a:r>
              <a:rPr kumimoji="1" lang="ja-JP" altLang="en-US" b="1">
                <a:latin typeface="+mn-lt"/>
              </a:rPr>
              <a:t>安心</a:t>
            </a:r>
            <a:r>
              <a:rPr kumimoji="1" lang="ja-JP" altLang="en-US">
                <a:latin typeface="+mn-lt"/>
              </a:rPr>
              <a:t>しました。／先生もいっしょに行くので、</a:t>
            </a:r>
            <a:r>
              <a:rPr kumimoji="1" lang="ja-JP" altLang="en-US" b="1">
                <a:latin typeface="+mn-lt"/>
              </a:rPr>
              <a:t>安心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関心</a:t>
            </a:r>
            <a:r>
              <a:rPr kumimoji="1" lang="en-US" altLang="ja-JP" dirty="0"/>
              <a:t>	</a:t>
            </a:r>
            <a:r>
              <a:rPr kumimoji="1" lang="ja-JP" altLang="en-US"/>
              <a:t>かんしん</a:t>
            </a:r>
            <a:r>
              <a:rPr kumimoji="1" lang="en-US" altLang="ja-JP" dirty="0"/>
              <a:t>	interest		</a:t>
            </a:r>
            <a:r>
              <a:rPr kumimoji="1" lang="ja-JP" altLang="en-US">
                <a:latin typeface="+mn-lt"/>
              </a:rPr>
              <a:t>日本の文学に</a:t>
            </a:r>
            <a:r>
              <a:rPr kumimoji="1" lang="ja-JP" altLang="en-US" b="1">
                <a:latin typeface="+mn-lt"/>
              </a:rPr>
              <a:t>関心</a:t>
            </a:r>
            <a:r>
              <a:rPr kumimoji="1" lang="ja-JP" altLang="en-US">
                <a:latin typeface="+mn-lt"/>
              </a:rPr>
              <a:t>があります。／ネットビジネスに</a:t>
            </a:r>
            <a:r>
              <a:rPr kumimoji="1" lang="ja-JP" altLang="en-US" b="1">
                <a:latin typeface="+mn-lt"/>
              </a:rPr>
              <a:t>関心</a:t>
            </a:r>
            <a:r>
              <a:rPr kumimoji="1" lang="ja-JP" altLang="en-US">
                <a:latin typeface="+mn-lt"/>
              </a:rPr>
              <a:t>を持っています。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中心</a:t>
            </a:r>
            <a:r>
              <a:rPr kumimoji="1" lang="en-US" altLang="ja-JP" dirty="0"/>
              <a:t>	</a:t>
            </a:r>
            <a:r>
              <a:rPr kumimoji="1" lang="ja-JP" altLang="en-US"/>
              <a:t>ちゅうしん</a:t>
            </a:r>
            <a:r>
              <a:rPr kumimoji="1" lang="en-US" altLang="ja-JP" dirty="0"/>
              <a:t>	the center		</a:t>
            </a:r>
            <a:r>
              <a:rPr kumimoji="1" lang="ja-JP" altLang="en-US">
                <a:latin typeface="+mn-lt"/>
              </a:rPr>
              <a:t>町の</a:t>
            </a:r>
            <a:r>
              <a:rPr kumimoji="1" lang="ja-JP" altLang="en-US" b="1">
                <a:latin typeface="+mn-lt"/>
              </a:rPr>
              <a:t>中心</a:t>
            </a:r>
            <a:r>
              <a:rPr kumimoji="1" lang="ja-JP" altLang="en-US">
                <a:latin typeface="+mn-lt"/>
              </a:rPr>
              <a:t>に大学があります。／男性</a:t>
            </a:r>
            <a:r>
              <a:rPr kumimoji="1" lang="ja-JP" altLang="en-US" b="1">
                <a:latin typeface="+mn-lt"/>
              </a:rPr>
              <a:t>中心</a:t>
            </a:r>
            <a:r>
              <a:rPr kumimoji="1" lang="ja-JP" altLang="en-US">
                <a:latin typeface="+mn-lt"/>
              </a:rPr>
              <a:t>の社会を変えたい。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心理</a:t>
            </a:r>
            <a:r>
              <a:rPr kumimoji="1" lang="en-US" altLang="ja-JP" dirty="0"/>
              <a:t>	</a:t>
            </a:r>
            <a:r>
              <a:rPr kumimoji="1" lang="ja-JP" altLang="en-US"/>
              <a:t>しんり</a:t>
            </a:r>
            <a:r>
              <a:rPr kumimoji="1" lang="en-US" altLang="ja-JP" dirty="0"/>
              <a:t>	psychology		</a:t>
            </a:r>
            <a:r>
              <a:rPr kumimoji="1" lang="ja-JP" altLang="en-US" b="1">
                <a:latin typeface="+mn-lt"/>
              </a:rPr>
              <a:t>心理</a:t>
            </a:r>
            <a:r>
              <a:rPr kumimoji="1" lang="ja-JP" altLang="en-US">
                <a:latin typeface="+mn-lt"/>
              </a:rPr>
              <a:t>テストをしたことがありますか。／弟は大学で</a:t>
            </a:r>
            <a:r>
              <a:rPr kumimoji="1" lang="ja-JP" altLang="en-US" b="1">
                <a:latin typeface="+mn-lt"/>
              </a:rPr>
              <a:t>心理</a:t>
            </a:r>
            <a:r>
              <a:rPr kumimoji="1" lang="ja-JP" altLang="en-US">
                <a:latin typeface="+mn-lt"/>
              </a:rPr>
              <a:t>学を勉強しています。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心配</a:t>
            </a:r>
            <a:r>
              <a:rPr kumimoji="1" lang="ja-JP" altLang="en-US" baseline="-25000"/>
              <a:t>する・な</a:t>
            </a:r>
            <a:r>
              <a:rPr kumimoji="1" lang="en-US" altLang="ja-JP" dirty="0"/>
              <a:t>	</a:t>
            </a:r>
            <a:r>
              <a:rPr kumimoji="1" lang="ja-JP" altLang="en-US"/>
              <a:t>しんぱい</a:t>
            </a:r>
            <a:r>
              <a:rPr kumimoji="1" lang="en-US" altLang="ja-JP" dirty="0"/>
              <a:t>	worry, concern	</a:t>
            </a:r>
            <a:r>
              <a:rPr kumimoji="1" lang="ja-JP" altLang="en-US">
                <a:latin typeface="+mn-lt"/>
              </a:rPr>
              <a:t>父は妹のことをいつも</a:t>
            </a:r>
            <a:r>
              <a:rPr kumimoji="1" lang="ja-JP" altLang="en-US" b="1">
                <a:latin typeface="+mn-lt"/>
              </a:rPr>
              <a:t>心配</a:t>
            </a:r>
            <a:r>
              <a:rPr kumimoji="1" lang="ja-JP" altLang="en-US">
                <a:latin typeface="+mn-lt"/>
              </a:rPr>
              <a:t>しています。／来週のテストが</a:t>
            </a:r>
            <a:r>
              <a:rPr kumimoji="1" lang="ja-JP" altLang="en-US" b="1">
                <a:latin typeface="+mn-lt"/>
              </a:rPr>
              <a:t>心配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感心</a:t>
            </a:r>
            <a:r>
              <a:rPr kumimoji="1" lang="ja-JP" altLang="en-US" baseline="-25000"/>
              <a:t>する・な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かんしん</a:t>
            </a:r>
            <a:r>
              <a:rPr kumimoji="1" lang="en-US" altLang="ja-JP" dirty="0"/>
              <a:t>	to admire, admirable	</a:t>
            </a:r>
            <a:r>
              <a:rPr kumimoji="1" lang="ja-JP" altLang="en-US">
                <a:latin typeface="+mn-lt"/>
              </a:rPr>
              <a:t>先生方は彼のレポートに</a:t>
            </a:r>
            <a:r>
              <a:rPr kumimoji="1" lang="ja-JP" altLang="en-US" b="1">
                <a:latin typeface="+mn-lt"/>
              </a:rPr>
              <a:t>感心</a:t>
            </a:r>
            <a:r>
              <a:rPr kumimoji="1" lang="ja-JP" altLang="en-US">
                <a:latin typeface="+mn-lt"/>
              </a:rPr>
              <a:t>していました。／いつも元気にあいさつする</a:t>
            </a:r>
            <a:r>
              <a:rPr kumimoji="1" lang="ja-JP" altLang="en-US" b="1">
                <a:latin typeface="+mn-lt"/>
              </a:rPr>
              <a:t>感心</a:t>
            </a:r>
            <a:r>
              <a:rPr kumimoji="1" lang="ja-JP" altLang="en-US">
                <a:latin typeface="+mn-lt"/>
              </a:rPr>
              <a:t>な少年だ。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決心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/>
              <a:t>けっしん</a:t>
            </a:r>
            <a:r>
              <a:rPr kumimoji="1" lang="en-US" altLang="ja-JP" dirty="0"/>
              <a:t>	decision, determination	</a:t>
            </a:r>
            <a:r>
              <a:rPr kumimoji="1" lang="ja-JP" altLang="en-US">
                <a:latin typeface="+mn-lt"/>
              </a:rPr>
              <a:t>わたしの</a:t>
            </a:r>
            <a:r>
              <a:rPr kumimoji="1" lang="ja-JP" altLang="en-US" b="1">
                <a:latin typeface="+mn-lt"/>
              </a:rPr>
              <a:t>決心</a:t>
            </a:r>
            <a:r>
              <a:rPr kumimoji="1" lang="ja-JP" altLang="en-US">
                <a:latin typeface="+mn-lt"/>
              </a:rPr>
              <a:t>は変わりません。／日本の会社で働くことを</a:t>
            </a:r>
            <a:r>
              <a:rPr kumimoji="1" lang="ja-JP" altLang="en-US" b="1">
                <a:latin typeface="+mn-lt"/>
              </a:rPr>
              <a:t>決心</a:t>
            </a:r>
            <a:r>
              <a:rPr kumimoji="1" lang="ja-JP" altLang="en-US">
                <a:latin typeface="+mn-lt"/>
              </a:rPr>
              <a:t>しました。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>
                <a:solidFill>
                  <a:schemeClr val="tx1"/>
                </a:solidFill>
                <a:latin typeface="Segoe UI Historic" panose="020B0502040204020203" pitchFamily="34" charset="0"/>
              </a:rPr>
              <a:t>心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 b="0" i="0">
                <a:solidFill>
                  <a:schemeClr val="tx1"/>
                </a:solidFill>
                <a:latin typeface="Segoe UI Historic" panose="020B0502040204020203" pitchFamily="34" charset="0"/>
              </a:rPr>
              <a:t>こころ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heart, mind</a:t>
            </a:r>
            <a:r>
              <a:rPr kumimoji="1" lang="en-US" altLang="ja-JP" sz="1200" b="0" i="0" dirty="0">
                <a:solidFill>
                  <a:schemeClr val="tx1"/>
                </a:solidFill>
                <a:latin typeface="+mn-ea"/>
                <a:ea typeface="+mn-ea"/>
              </a:rPr>
              <a:t>		</a:t>
            </a:r>
            <a:r>
              <a:rPr kumimoji="1" lang="ja-JP" altLang="en-US" sz="1200" b="0" i="0">
                <a:solidFill>
                  <a:schemeClr val="tx1"/>
                </a:solidFill>
                <a:latin typeface="+mn-ea"/>
                <a:ea typeface="+mn-ea"/>
              </a:rPr>
              <a:t>人の</a:t>
            </a:r>
            <a:r>
              <a:rPr kumimoji="1" lang="ja-JP" altLang="en-US" sz="1200" b="1" i="0">
                <a:solidFill>
                  <a:schemeClr val="tx1"/>
                </a:solidFill>
                <a:latin typeface="+mn-ea"/>
                <a:ea typeface="+mn-ea"/>
              </a:rPr>
              <a:t>心</a:t>
            </a:r>
            <a:r>
              <a:rPr kumimoji="1" lang="ja-JP" altLang="en-US" sz="1200" b="0" i="0">
                <a:solidFill>
                  <a:schemeClr val="tx1"/>
                </a:solidFill>
                <a:latin typeface="+mn-ea"/>
                <a:ea typeface="+mn-ea"/>
              </a:rPr>
              <a:t>はわからない</a:t>
            </a:r>
            <a:r>
              <a:rPr kumimoji="1" lang="ja-JP" altLang="en-US" sz="1200">
                <a:latin typeface="+mn-ea"/>
                <a:ea typeface="+mn-ea"/>
              </a:rPr>
              <a:t>。／</a:t>
            </a:r>
            <a:r>
              <a:rPr kumimoji="1" lang="ja-JP" altLang="en-US" sz="1200" b="0" i="0">
                <a:solidFill>
                  <a:schemeClr val="tx1"/>
                </a:solidFill>
                <a:latin typeface="+mn-ea"/>
                <a:ea typeface="+mn-ea"/>
              </a:rPr>
              <a:t>その話を聞いて、</a:t>
            </a:r>
            <a:r>
              <a:rPr kumimoji="1" lang="ja-JP" altLang="en-US" sz="1200" b="1" i="0">
                <a:solidFill>
                  <a:schemeClr val="tx1"/>
                </a:solidFill>
                <a:latin typeface="+mn-ea"/>
                <a:ea typeface="+mn-ea"/>
              </a:rPr>
              <a:t>心</a:t>
            </a:r>
            <a:r>
              <a:rPr kumimoji="1" lang="ja-JP" altLang="en-US" sz="1200" b="0" i="0">
                <a:solidFill>
                  <a:schemeClr val="tx1"/>
                </a:solidFill>
                <a:latin typeface="+mn-ea"/>
                <a:ea typeface="+mn-ea"/>
              </a:rPr>
              <a:t>が温かくなった。</a:t>
            </a:r>
            <a:r>
              <a:rPr kumimoji="1" lang="ja-JP" altLang="en-US" sz="1200">
                <a:latin typeface="+mn-ea"/>
                <a:ea typeface="+mn-ea"/>
              </a:rPr>
              <a:t>／</a:t>
            </a:r>
            <a:r>
              <a:rPr kumimoji="1" lang="ja-JP" altLang="en-US" sz="1200" b="1">
                <a:latin typeface="+mn-ea"/>
                <a:ea typeface="+mn-ea"/>
              </a:rPr>
              <a:t>心</a:t>
            </a:r>
            <a:r>
              <a:rPr kumimoji="1" lang="ja-JP" altLang="en-US" sz="1200">
                <a:latin typeface="+mn-ea"/>
                <a:ea typeface="+mn-ea"/>
              </a:rPr>
              <a:t>をこめて歌います</a:t>
            </a:r>
            <a:r>
              <a:rPr kumimoji="1" lang="ja-JP" altLang="en-US" sz="1200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807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593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28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84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0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098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61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55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32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27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08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03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先生もいっしょに行くので、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安心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日本の文学に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関心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町の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中心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に大学があります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弟は大学で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心理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学を勉強しています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その話を聞いて、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が温かくなった。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97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heart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465172"/>
              </p:ext>
            </p:extLst>
          </p:nvPr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安心</a:t>
                      </a:r>
                      <a:r>
                        <a:rPr kumimoji="1" lang="ja-JP" altLang="en-US" sz="2400" baseline="-25000"/>
                        <a:t>する・な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あんしん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be relieved, </a:t>
                      </a:r>
                      <a:r>
                        <a:rPr kumimoji="1" lang="en-US" altLang="ja-JP" sz="2400" dirty="0"/>
                        <a:t>security</a:t>
                      </a:r>
                    </a:p>
                    <a:p>
                      <a:r>
                        <a:rPr kumimoji="1" lang="ja-JP" altLang="en-US" sz="2400"/>
                        <a:t>関心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かんしん</a:t>
                      </a:r>
                      <a:r>
                        <a:rPr kumimoji="1" lang="en-US" altLang="ja-JP" sz="2400" dirty="0"/>
                        <a:t>	interest</a:t>
                      </a:r>
                    </a:p>
                    <a:p>
                      <a:r>
                        <a:rPr kumimoji="1" lang="ja-JP" altLang="en-US" sz="2400"/>
                        <a:t>中心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ちゅうしん</a:t>
                      </a:r>
                      <a:r>
                        <a:rPr kumimoji="1" lang="en-US" altLang="ja-JP" sz="2400" dirty="0"/>
                        <a:t>	the center</a:t>
                      </a:r>
                    </a:p>
                    <a:p>
                      <a:r>
                        <a:rPr kumimoji="1" lang="ja-JP" altLang="en-US" sz="2400"/>
                        <a:t>心理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しんり</a:t>
                      </a:r>
                      <a:r>
                        <a:rPr kumimoji="1" lang="en-US" altLang="ja-JP" sz="2400" dirty="0"/>
                        <a:t>	psychology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こころ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心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b="0" i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こころ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en-US" altLang="ja-JP" sz="2400" b="0" i="0" dirty="0">
                          <a:solidFill>
                            <a:schemeClr val="tx1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heart, mind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981D52C4-B3B1-7C47-81AC-7FADD817F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54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414</Words>
  <Application>Microsoft Macintosh PowerPoint</Application>
  <PresentationFormat>ワイド画面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2022-09-15T07:35:55Z</dcterms:created>
  <dcterms:modified xsi:type="dcterms:W3CDTF">2022-09-15T07:37:00Z</dcterms:modified>
</cp:coreProperties>
</file>