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327"/>
  </p:normalViewPr>
  <p:slideViewPr>
    <p:cSldViewPr snapToGrid="0">
      <p:cViewPr varScale="1">
        <p:scale>
          <a:sx n="69" d="100"/>
          <a:sy n="69" d="100"/>
        </p:scale>
        <p:origin x="2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D6373-2D68-B941-A26B-965DD9CEAFD5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52A10-07C6-0142-9391-0A283DDDC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28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少年</a:t>
            </a:r>
            <a:r>
              <a:rPr kumimoji="1" lang="en-US" altLang="ja-JP" dirty="0"/>
              <a:t>	N2N3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少女</a:t>
            </a:r>
            <a:r>
              <a:rPr kumimoji="1" lang="en-US" altLang="ja-JP" dirty="0"/>
              <a:t>	N2N3	〔</a:t>
            </a:r>
            <a:r>
              <a:rPr kumimoji="1" lang="ja-JP" altLang="en-US"/>
              <a:t>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多少</a:t>
            </a:r>
            <a:r>
              <a:rPr kumimoji="1" lang="en-US" altLang="ja-JP" dirty="0"/>
              <a:t>	N2N3	〔</a:t>
            </a:r>
            <a:r>
              <a:rPr kumimoji="1" lang="ja-JP" altLang="en-US"/>
              <a:t>多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少ない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少し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少年</a:t>
            </a:r>
            <a:r>
              <a:rPr kumimoji="1" lang="ja-JP" altLang="en-US" dirty="0">
                <a:solidFill>
                  <a:schemeClr val="tx1"/>
                </a:solidFill>
              </a:rPr>
              <a:t>	しょうねん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boy</a:t>
            </a:r>
            <a:r>
              <a:rPr kumimoji="1" lang="en-US" altLang="ja-JP" sz="1200" dirty="0">
                <a:solidFill>
                  <a:schemeClr val="tx1"/>
                </a:solidFill>
              </a:rPr>
              <a:t>, juvenile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>
                <a:solidFill>
                  <a:schemeClr val="tx1"/>
                </a:solidFill>
              </a:rPr>
              <a:t>あした</a:t>
            </a:r>
            <a:r>
              <a:rPr kumimoji="1" lang="ja-JP" altLang="en-US" b="1">
                <a:solidFill>
                  <a:schemeClr val="tx1"/>
                </a:solidFill>
              </a:rPr>
              <a:t>少年</a:t>
            </a:r>
            <a:r>
              <a:rPr kumimoji="1" lang="ja-JP" altLang="en-US">
                <a:solidFill>
                  <a:schemeClr val="tx1"/>
                </a:solidFill>
              </a:rPr>
              <a:t>サッカーの試合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しあい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８歳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さい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少年</a:t>
            </a:r>
            <a:r>
              <a:rPr kumimoji="1" lang="ja-JP" altLang="en-US">
                <a:solidFill>
                  <a:schemeClr val="tx1"/>
                </a:solidFill>
              </a:rPr>
              <a:t>がこのゲームをつくりました。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少女	しょうじょ	</a:t>
            </a:r>
            <a:r>
              <a:rPr kumimoji="1" lang="en-US" altLang="ja-JP" dirty="0">
                <a:solidFill>
                  <a:schemeClr val="tx1"/>
                </a:solidFill>
              </a:rPr>
              <a:t>girl		</a:t>
            </a:r>
            <a:r>
              <a:rPr kumimoji="1" lang="ja-JP" altLang="en-US" dirty="0">
                <a:solidFill>
                  <a:schemeClr val="tx1"/>
                </a:solidFill>
              </a:rPr>
              <a:t>このマンガは</a:t>
            </a:r>
            <a:r>
              <a:rPr kumimoji="1" lang="ja-JP" altLang="en-US">
                <a:solidFill>
                  <a:schemeClr val="tx1"/>
                </a:solidFill>
              </a:rPr>
              <a:t>外国で生活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せいかつ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する</a:t>
            </a:r>
            <a:r>
              <a:rPr kumimoji="1" lang="ja-JP" altLang="en-US" b="1">
                <a:solidFill>
                  <a:schemeClr val="tx1"/>
                </a:solidFill>
              </a:rPr>
              <a:t>少女</a:t>
            </a:r>
            <a:r>
              <a:rPr kumimoji="1" lang="ja-JP" altLang="en-US">
                <a:solidFill>
                  <a:schemeClr val="tx1"/>
                </a:solidFill>
              </a:rPr>
              <a:t>の話です。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多少	たしょう	</a:t>
            </a:r>
            <a:r>
              <a:rPr kumimoji="1" lang="en-US" altLang="ja-JP" dirty="0">
                <a:solidFill>
                  <a:schemeClr val="tx1"/>
                </a:solidFill>
              </a:rPr>
              <a:t>some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多少</a:t>
            </a:r>
            <a:r>
              <a:rPr kumimoji="1" lang="ja-JP" altLang="en-US" sz="1200">
                <a:latin typeface="Segoe UI Historic" panose="020B0502040204020203" pitchFamily="34" charset="0"/>
              </a:rPr>
              <a:t>わかります。／だれでも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多少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のミス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(mistake)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少ない</a:t>
            </a:r>
            <a:r>
              <a:rPr kumimoji="1" lang="ja-JP" altLang="en-US">
                <a:solidFill>
                  <a:schemeClr val="tx1"/>
                </a:solidFill>
              </a:rPr>
              <a:t>	すくない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few, little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このクラスは学生が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少ない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です。／きょねんは雪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ゆき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少なかった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少し</a:t>
            </a:r>
            <a:r>
              <a:rPr kumimoji="1" lang="ja-JP" altLang="en-US">
                <a:solidFill>
                  <a:schemeClr val="tx1"/>
                </a:solidFill>
              </a:rPr>
              <a:t>	すこし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a little, a few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</a:t>
            </a:r>
            <a:r>
              <a:rPr kumimoji="1" lang="ja-JP" altLang="en-US" sz="1200">
                <a:latin typeface="Segoe UI Historic" panose="020B0502040204020203" pitchFamily="34" charset="0"/>
              </a:rPr>
              <a:t>は漢字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かんじ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少し</a:t>
            </a:r>
            <a:r>
              <a:rPr kumimoji="1" lang="ja-JP" altLang="en-US" sz="1200">
                <a:latin typeface="Segoe UI Historic" panose="020B0502040204020203" pitchFamily="34" charset="0"/>
              </a:rPr>
              <a:t>わかります。／あと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少し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まって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ください。／しおを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少し</a:t>
            </a:r>
            <a:r>
              <a:rPr kumimoji="1" lang="ja-JP" altLang="en-US" sz="1200">
                <a:latin typeface="Segoe UI Historic" panose="020B0502040204020203" pitchFamily="34" charset="0"/>
              </a:rPr>
              <a:t>いれます。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828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92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740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47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655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27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82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70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68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84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50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48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B55FD2-B1DA-4CBB-AB61-EFBF038E4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430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あした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少年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サッカーの試合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しあい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このクラスは学生が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少ない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私は漢字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かんじ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少し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わかります。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97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few, little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少年　	しょうねん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boy, juvenile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少女　	しょうじょ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girl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少ない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すくない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few, little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少し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すこし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 little, a few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2022-09-09T06:05:09Z</dcterms:created>
  <dcterms:modified xsi:type="dcterms:W3CDTF">2022-09-21T07:29:27Z</dcterms:modified>
</cp:coreProperties>
</file>