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2857"/>
  </p:normalViewPr>
  <p:slideViewPr>
    <p:cSldViewPr snapToGrid="0">
      <p:cViewPr varScale="1">
        <p:scale>
          <a:sx n="78" d="100"/>
          <a:sy n="78" d="100"/>
        </p:scale>
        <p:origin x="24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3C12B-3D5F-9E47-95B8-1728FFF9DD44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CF3B2-66D5-5348-BB3E-C21CC943D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12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手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歌手</a:t>
            </a:r>
            <a:r>
              <a:rPr kumimoji="1" lang="en-US" altLang="ja-JP" dirty="0">
                <a:solidFill>
                  <a:schemeClr val="tx1"/>
                </a:solidFill>
              </a:rPr>
              <a:t>	N2N3	〔</a:t>
            </a:r>
            <a:r>
              <a:rPr kumimoji="1" lang="ja-JP" altLang="en-US">
                <a:solidFill>
                  <a:schemeClr val="tx1"/>
                </a:solidFill>
              </a:rPr>
              <a:t>歌</a:t>
            </a:r>
            <a:r>
              <a:rPr kumimoji="1" lang="en-US" altLang="ja-JP" dirty="0">
                <a:solidFill>
                  <a:schemeClr val="tx1"/>
                </a:solidFill>
              </a:rPr>
              <a:t>〕N4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手</a:t>
            </a:r>
            <a:r>
              <a:rPr kumimoji="1" lang="en-US" altLang="ja-JP" dirty="0">
                <a:solidFill>
                  <a:schemeClr val="tx1"/>
                </a:solidFill>
              </a:rPr>
              <a:t>	N5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手紙</a:t>
            </a:r>
            <a:r>
              <a:rPr kumimoji="1" lang="en-US" altLang="ja-JP" dirty="0">
                <a:solidFill>
                  <a:schemeClr val="tx1"/>
                </a:solidFill>
              </a:rPr>
              <a:t>	N5	〔</a:t>
            </a:r>
            <a:r>
              <a:rPr kumimoji="1" lang="ja-JP" altLang="en-US">
                <a:solidFill>
                  <a:schemeClr val="tx1"/>
                </a:solidFill>
              </a:rPr>
              <a:t>紙</a:t>
            </a:r>
            <a:r>
              <a:rPr kumimoji="1" lang="en-US" altLang="ja-JP" dirty="0">
                <a:solidFill>
                  <a:schemeClr val="tx1"/>
                </a:solidFill>
              </a:rPr>
              <a:t>〕N4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上手</a:t>
            </a:r>
            <a:r>
              <a:rPr kumimoji="1" lang="ja-JP" altLang="en-US" sz="1200" baseline="-25000"/>
              <a:t>な</a:t>
            </a:r>
            <a:r>
              <a:rPr kumimoji="1" lang="en-US" altLang="ja-JP" sz="1200" baseline="-25000" dirty="0"/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N5	〔</a:t>
            </a:r>
            <a:r>
              <a:rPr kumimoji="1" lang="ja-JP" altLang="en-US">
                <a:solidFill>
                  <a:schemeClr val="tx1"/>
                </a:solidFill>
              </a:rPr>
              <a:t>上</a:t>
            </a:r>
            <a:r>
              <a:rPr kumimoji="1" lang="en-US" altLang="ja-JP" dirty="0">
                <a:solidFill>
                  <a:schemeClr val="tx1"/>
                </a:solidFill>
              </a:rPr>
              <a:t>〕N5</a:t>
            </a:r>
            <a:endParaRPr kumimoji="1" lang="ja-JP" altLang="en-US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下手</a:t>
            </a:r>
            <a:r>
              <a:rPr kumimoji="1" lang="ja-JP" altLang="en-US" sz="1200" baseline="-25000"/>
              <a:t>な</a:t>
            </a:r>
            <a:r>
              <a:rPr kumimoji="1" lang="en-US" altLang="ja-JP" sz="1200" baseline="-25000" dirty="0"/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N5	〔</a:t>
            </a:r>
            <a:r>
              <a:rPr kumimoji="1" lang="ja-JP" altLang="en-US">
                <a:solidFill>
                  <a:schemeClr val="tx1"/>
                </a:solidFill>
              </a:rPr>
              <a:t>下</a:t>
            </a:r>
            <a:r>
              <a:rPr kumimoji="1" lang="en-US" altLang="ja-JP" dirty="0">
                <a:solidFill>
                  <a:schemeClr val="tx1"/>
                </a:solidFill>
              </a:rPr>
              <a:t>〕N5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歌手	かしゅ</a:t>
            </a:r>
            <a:r>
              <a:rPr kumimoji="1" lang="en-US" altLang="ja-JP" dirty="0">
                <a:solidFill>
                  <a:schemeClr val="tx1"/>
                </a:solidFill>
              </a:rPr>
              <a:t>	singer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私の好きな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歌手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BTS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です。／日本の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歌手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をしっていますか。</a:t>
            </a:r>
            <a:r>
              <a:rPr kumimoji="1" lang="ja-JP" altLang="en-US" dirty="0">
                <a:solidFill>
                  <a:schemeClr val="tx1"/>
                </a:solidFill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手	て	</a:t>
            </a:r>
            <a:r>
              <a:rPr kumimoji="1" lang="en-US" altLang="ja-JP" dirty="0">
                <a:solidFill>
                  <a:schemeClr val="tx1"/>
                </a:solidFill>
              </a:rPr>
              <a:t>hand	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手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あらいます。／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手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をあげてください。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手紙	てがみ	</a:t>
            </a:r>
            <a:r>
              <a:rPr kumimoji="1" lang="en-US" altLang="ja-JP" dirty="0">
                <a:solidFill>
                  <a:schemeClr val="tx1"/>
                </a:solidFill>
              </a:rPr>
              <a:t>letter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先生に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手紙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かきました。／子どもから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手紙</a:t>
            </a:r>
            <a:r>
              <a:rPr kumimoji="1" lang="ja-JP" altLang="en-US" sz="1200">
                <a:latin typeface="Segoe UI Historic" panose="020B0502040204020203" pitchFamily="34" charset="0"/>
              </a:rPr>
              <a:t>をもらいました。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上手</a:t>
            </a:r>
            <a:r>
              <a:rPr kumimoji="1" lang="ja-JP" altLang="en-US" sz="1200" baseline="-25000" dirty="0"/>
              <a:t>な</a:t>
            </a:r>
            <a:r>
              <a:rPr kumimoji="1" lang="ja-JP" altLang="en-US" dirty="0">
                <a:solidFill>
                  <a:schemeClr val="tx1"/>
                </a:solidFill>
              </a:rPr>
              <a:t>	じょうず	</a:t>
            </a:r>
            <a:r>
              <a:rPr kumimoji="1" lang="en-US" altLang="ja-JP" dirty="0">
                <a:solidFill>
                  <a:schemeClr val="tx1"/>
                </a:solidFill>
              </a:rPr>
              <a:t>good at, skillful	</a:t>
            </a:r>
            <a:r>
              <a:rPr kumimoji="1" lang="ja-JP" altLang="en-US">
                <a:solidFill>
                  <a:schemeClr val="tx1"/>
                </a:solidFill>
              </a:rPr>
              <a:t>山本さんは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カラオケ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上手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です。／絵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え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上手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ですね。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solidFill>
                  <a:schemeClr val="tx1"/>
                </a:solidFill>
              </a:rPr>
              <a:t>*</a:t>
            </a:r>
            <a:r>
              <a:rPr kumimoji="1" lang="ja-JP" altLang="en-US" dirty="0">
                <a:solidFill>
                  <a:schemeClr val="tx1"/>
                </a:solidFill>
              </a:rPr>
              <a:t>下手</a:t>
            </a:r>
            <a:r>
              <a:rPr kumimoji="1" lang="ja-JP" altLang="en-US" sz="1200" baseline="-25000" dirty="0"/>
              <a:t>な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 dirty="0">
                <a:solidFill>
                  <a:schemeClr val="tx1"/>
                </a:solidFill>
              </a:rPr>
              <a:t>へた</a:t>
            </a:r>
            <a:r>
              <a:rPr kumimoji="1" lang="en-US" altLang="ja-JP" dirty="0">
                <a:solidFill>
                  <a:schemeClr val="tx1"/>
                </a:solidFill>
              </a:rPr>
              <a:t>	bad at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私は車のうんてんが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下手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です。／ゴルフは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下手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ですが、すきです。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1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88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85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10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513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48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4685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7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02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858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993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5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5F5EF72-04A9-46A4-B57F-413BBF373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72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hand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シュ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歌手　	かしゅ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singer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て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手　　	て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hand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手紙　	てがみ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letter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上手</a:t>
                      </a:r>
                      <a:r>
                        <a:rPr kumimoji="1" lang="ja-JP" altLang="en-US" sz="2400" baseline="-25000" dirty="0"/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じょうず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good at, skillful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下手</a:t>
                      </a:r>
                      <a:r>
                        <a:rPr kumimoji="1" lang="ja-JP" altLang="en-US" sz="2400" baseline="-25000" dirty="0"/>
                        <a:t>な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へた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bad at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111CDE-65C1-4FA2-9245-CBFCFD0AF324}"/>
              </a:ext>
            </a:extLst>
          </p:cNvPr>
          <p:cNvSpPr txBox="1"/>
          <p:nvPr/>
        </p:nvSpPr>
        <p:spPr>
          <a:xfrm>
            <a:off x="516254" y="3728952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私の好きな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歌手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BTS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をあらいます。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先生に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手紙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をかきました。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カラオケが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上手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私は車のうんてんが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下手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2022-08-23T08:36:54Z</dcterms:created>
  <dcterms:modified xsi:type="dcterms:W3CDTF">2022-09-13T23:43:25Z</dcterms:modified>
</cp:coreProperties>
</file>