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925"/>
  </p:normalViewPr>
  <p:slideViewPr>
    <p:cSldViewPr snapToGrid="0">
      <p:cViewPr varScale="1">
        <p:scale>
          <a:sx n="78" d="100"/>
          <a:sy n="78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C531-0DC6-9A45-A765-F022C4E5CEEF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799F7-24E3-D24E-A319-265966150F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464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水曜日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水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水曜日	すいようび	</a:t>
            </a:r>
            <a:r>
              <a:rPr kumimoji="1" lang="en-US" altLang="ja-JP" dirty="0">
                <a:solidFill>
                  <a:schemeClr val="tx1"/>
                </a:solidFill>
              </a:rPr>
              <a:t>Wednesday</a:t>
            </a:r>
            <a:r>
              <a:rPr kumimoji="1" lang="en-US" altLang="ja-JP">
                <a:solidFill>
                  <a:schemeClr val="tx1"/>
                </a:solidFill>
              </a:rPr>
              <a:t>	</a:t>
            </a:r>
            <a:r>
              <a:rPr kumimoji="1" lang="ja-JP" altLang="en-US" b="1">
                <a:solidFill>
                  <a:schemeClr val="tx1"/>
                </a:solidFill>
              </a:rPr>
              <a:t>水曜日</a:t>
            </a:r>
            <a:r>
              <a:rPr kumimoji="1" lang="ja-JP" altLang="en-US">
                <a:solidFill>
                  <a:schemeClr val="tx1"/>
                </a:solidFill>
              </a:rPr>
              <a:t>はやすみです。／</a:t>
            </a:r>
            <a:r>
              <a:rPr kumimoji="1" lang="ja-JP" altLang="en-US" b="1">
                <a:solidFill>
                  <a:schemeClr val="tx1"/>
                </a:solidFill>
              </a:rPr>
              <a:t>水曜日</a:t>
            </a:r>
            <a:r>
              <a:rPr kumimoji="1" lang="ja-JP" altLang="en-US">
                <a:solidFill>
                  <a:schemeClr val="tx1"/>
                </a:solidFill>
              </a:rPr>
              <a:t>はアルバイトがあります。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水	みず	</a:t>
            </a:r>
            <a:r>
              <a:rPr kumimoji="1" lang="en-US" altLang="ja-JP" dirty="0">
                <a:solidFill>
                  <a:schemeClr val="tx1"/>
                </a:solidFill>
              </a:rPr>
              <a:t>water	</a:t>
            </a:r>
            <a:r>
              <a:rPr kumimoji="1" lang="ja-JP" altLang="en-US">
                <a:solidFill>
                  <a:schemeClr val="tx1"/>
                </a:solidFill>
              </a:rPr>
              <a:t>すみません、</a:t>
            </a:r>
            <a:r>
              <a:rPr kumimoji="1" lang="ja-JP" altLang="en-US" b="1">
                <a:solidFill>
                  <a:schemeClr val="tx1"/>
                </a:solidFill>
              </a:rPr>
              <a:t>水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ください。／川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水</a:t>
            </a:r>
            <a:r>
              <a:rPr kumimoji="1" lang="ja-JP" altLang="en-US">
                <a:solidFill>
                  <a:schemeClr val="tx1"/>
                </a:solidFill>
              </a:rPr>
              <a:t>はつめたいです。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09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61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61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396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4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55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56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5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96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416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76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80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0DA42304-C8AB-4287-8B33-F8BDE6D7E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1" y="300118"/>
            <a:ext cx="957153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water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スイ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水曜日	すいようび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Wednesday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みず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水　　	みず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water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3B6C6E9-7700-4A8E-A865-A96DCE01B29D}"/>
              </a:ext>
            </a:extLst>
          </p:cNvPr>
          <p:cNvSpPr txBox="1"/>
          <p:nvPr/>
        </p:nvSpPr>
        <p:spPr>
          <a:xfrm>
            <a:off x="516255" y="3280177"/>
            <a:ext cx="11413490" cy="170232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水曜日</a:t>
            </a:r>
            <a:r>
              <a:rPr lang="ja-JP" altLang="en-US" sz="2400"/>
              <a:t>はやすみです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すみません、</a:t>
            </a:r>
            <a:r>
              <a:rPr lang="ja-JP" altLang="en-US" sz="2400" b="1"/>
              <a:t>水</a:t>
            </a:r>
            <a:r>
              <a:rPr lang="ja-JP" altLang="en-US" sz="2400"/>
              <a:t>をください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はつめたい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106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2022-08-10T06:00:22Z</dcterms:created>
  <dcterms:modified xsi:type="dcterms:W3CDTF">2022-08-24T03:04:05Z</dcterms:modified>
</cp:coreProperties>
</file>