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354"/>
  </p:normalViewPr>
  <p:slideViewPr>
    <p:cSldViewPr snapToGrid="0">
      <p:cViewPr varScale="1">
        <p:scale>
          <a:sx n="66" d="100"/>
          <a:sy n="66" d="100"/>
        </p:scale>
        <p:origin x="2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985D3-B6CE-DB4A-81E4-E6034E9F34D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DAF12-5A5B-864A-B745-D97EEAD8D7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10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太陽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/>
              <a:t>陽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太平洋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平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太い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太る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太陽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たいよう</a:t>
            </a:r>
            <a:r>
              <a:rPr kumimoji="1" lang="en-US" altLang="ja-JP" dirty="0">
                <a:latin typeface="+mn-lt"/>
              </a:rPr>
              <a:t>	the sun		</a:t>
            </a:r>
            <a:r>
              <a:rPr kumimoji="1" lang="ja-JP" altLang="en-US" b="1">
                <a:latin typeface="+mn-lt"/>
              </a:rPr>
              <a:t>太陽</a:t>
            </a:r>
            <a:r>
              <a:rPr kumimoji="1" lang="ja-JP" altLang="en-US">
                <a:latin typeface="+mn-lt"/>
              </a:rPr>
              <a:t>エネルギーを活用する。／月の大きさは</a:t>
            </a:r>
            <a:r>
              <a:rPr kumimoji="1" lang="ja-JP" altLang="en-US" b="1">
                <a:latin typeface="+mn-lt"/>
              </a:rPr>
              <a:t>太陽</a:t>
            </a:r>
            <a:r>
              <a:rPr kumimoji="1" lang="ja-JP" altLang="en-US">
                <a:latin typeface="+mn-lt"/>
              </a:rPr>
              <a:t>の</a:t>
            </a:r>
            <a:r>
              <a:rPr kumimoji="1" lang="en-US" altLang="ja-JP" dirty="0">
                <a:latin typeface="+mn-lt"/>
              </a:rPr>
              <a:t>400</a:t>
            </a:r>
            <a:r>
              <a:rPr kumimoji="1" lang="ja-JP" altLang="en-US">
                <a:latin typeface="+mn-lt"/>
              </a:rPr>
              <a:t>分の</a:t>
            </a:r>
            <a:r>
              <a:rPr kumimoji="1" lang="en-US" altLang="ja-JP" dirty="0">
                <a:latin typeface="+mn-lt"/>
              </a:rPr>
              <a:t>1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太平洋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たいへいよう</a:t>
            </a:r>
            <a:r>
              <a:rPr kumimoji="1" lang="en-US" altLang="ja-JP" dirty="0">
                <a:latin typeface="+mn-lt"/>
              </a:rPr>
              <a:t>	the Pacific Ocean	</a:t>
            </a:r>
            <a:r>
              <a:rPr kumimoji="1" lang="ja-JP" altLang="en-US">
                <a:latin typeface="+mn-lt"/>
              </a:rPr>
              <a:t>日本の南は</a:t>
            </a:r>
            <a:r>
              <a:rPr kumimoji="1" lang="ja-JP" altLang="en-US" b="1">
                <a:latin typeface="+mn-lt"/>
              </a:rPr>
              <a:t>太平洋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太平洋</a:t>
            </a:r>
            <a:r>
              <a:rPr kumimoji="1" lang="ja-JP" altLang="en-US">
                <a:latin typeface="+mn-lt"/>
              </a:rPr>
              <a:t>側は冬、晴れの日が多いです。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太い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ふとい</a:t>
            </a:r>
            <a:r>
              <a:rPr kumimoji="1" lang="en-US" altLang="ja-JP" dirty="0">
                <a:latin typeface="+mn-lt"/>
              </a:rPr>
              <a:t>	thick, big		</a:t>
            </a:r>
            <a:r>
              <a:rPr kumimoji="1" lang="ja-JP" altLang="en-US">
                <a:latin typeface="+mn-lt"/>
              </a:rPr>
              <a:t>もっと</a:t>
            </a:r>
            <a:r>
              <a:rPr kumimoji="1" lang="ja-JP" altLang="en-US" b="1">
                <a:latin typeface="+mn-lt"/>
              </a:rPr>
              <a:t>太い</a:t>
            </a:r>
            <a:r>
              <a:rPr kumimoji="1" lang="ja-JP" altLang="en-US">
                <a:latin typeface="+mn-lt"/>
              </a:rPr>
              <a:t>字のほうが見やすいです。／うどんはそばよりめんが</a:t>
            </a:r>
            <a:r>
              <a:rPr kumimoji="1" lang="ja-JP" altLang="en-US" b="1">
                <a:latin typeface="+mn-lt"/>
              </a:rPr>
              <a:t>太い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太る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ふとる</a:t>
            </a:r>
            <a:r>
              <a:rPr kumimoji="1" lang="en-US" altLang="ja-JP" dirty="0">
                <a:latin typeface="+mn-lt"/>
              </a:rPr>
              <a:t>	to gain weights, to get fat	</a:t>
            </a:r>
            <a:r>
              <a:rPr kumimoji="1" lang="ja-JP" altLang="en-US">
                <a:latin typeface="+mn-lt"/>
              </a:rPr>
              <a:t>テレワークで</a:t>
            </a:r>
            <a:r>
              <a:rPr kumimoji="1" lang="ja-JP" altLang="en-US" b="1">
                <a:latin typeface="+mn-lt"/>
              </a:rPr>
              <a:t>太って</a:t>
            </a:r>
            <a:r>
              <a:rPr kumimoji="1" lang="ja-JP" altLang="en-US">
                <a:latin typeface="+mn-lt"/>
              </a:rPr>
              <a:t>しまった。／</a:t>
            </a:r>
            <a:r>
              <a:rPr kumimoji="1" lang="ja-JP" altLang="en-US" b="1">
                <a:latin typeface="+mn-lt"/>
              </a:rPr>
              <a:t>太り</a:t>
            </a:r>
            <a:r>
              <a:rPr kumimoji="1" lang="ja-JP" altLang="en-US">
                <a:latin typeface="+mn-lt"/>
              </a:rPr>
              <a:t>すぎないように気をつける。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21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3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29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50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87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97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30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947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45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18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58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6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月の大きさは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太陽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400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日本の南は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太平洋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もっと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字のほうが見やすいです。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テレワークで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太って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great, thick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太陽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たいよう</a:t>
                      </a:r>
                      <a:r>
                        <a:rPr kumimoji="1" lang="en-US" altLang="ja-JP" sz="2400" dirty="0">
                          <a:latin typeface="+mn-lt"/>
                        </a:rPr>
                        <a:t>		the sun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太平洋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たいへいよう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Pacific Ocean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太い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ふとい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thick, big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太る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ふとる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gain weights, to get fat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7B91634-4DED-DE41-BFAF-196715695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2022-09-15T23:50:10Z</dcterms:created>
  <dcterms:modified xsi:type="dcterms:W3CDTF">2022-09-15T23:50:41Z</dcterms:modified>
</cp:coreProperties>
</file>