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259"/>
  </p:normalViewPr>
  <p:slideViewPr>
    <p:cSldViewPr snapToGrid="0">
      <p:cViewPr varScale="1">
        <p:scale>
          <a:sx n="69" d="100"/>
          <a:sy n="69" d="100"/>
        </p:scale>
        <p:origin x="27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79E03-EDF7-A24B-A169-DB7B64F6C85F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FA8477-6A47-7748-84B4-CED4EFB3F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775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予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予約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約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予習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習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予算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算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予定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定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天気予報</a:t>
            </a:r>
            <a:r>
              <a:rPr kumimoji="1" lang="en-US" altLang="ja-JP" baseline="0" dirty="0"/>
              <a:t>	N5+N2N3	 〔</a:t>
            </a:r>
            <a:r>
              <a:rPr kumimoji="1" lang="ja-JP" altLang="en-US" baseline="0"/>
              <a:t>天</a:t>
            </a:r>
            <a:r>
              <a:rPr kumimoji="1" lang="en-US" altLang="ja-JP" baseline="0" dirty="0"/>
              <a:t>〕N5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気</a:t>
            </a:r>
            <a:r>
              <a:rPr kumimoji="1" lang="en-US" altLang="ja-JP" baseline="0" dirty="0"/>
              <a:t>〕N5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報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予防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防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予約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よやく</a:t>
            </a:r>
            <a:r>
              <a:rPr kumimoji="1" lang="en-US" altLang="ja-JP" baseline="0" dirty="0">
                <a:solidFill>
                  <a:schemeClr val="tx1"/>
                </a:solidFill>
              </a:rPr>
              <a:t>	reservation		</a:t>
            </a:r>
            <a:r>
              <a:rPr kumimoji="1" lang="ja-JP" altLang="en-US" baseline="0">
                <a:solidFill>
                  <a:schemeClr val="tx1"/>
                </a:solidFill>
              </a:rPr>
              <a:t>あの店、人気があるから</a:t>
            </a:r>
            <a:r>
              <a:rPr kumimoji="1" lang="ja-JP" altLang="en-US" b="1" baseline="0">
                <a:solidFill>
                  <a:schemeClr val="tx1"/>
                </a:solidFill>
              </a:rPr>
              <a:t>予約</a:t>
            </a:r>
            <a:r>
              <a:rPr kumimoji="1" lang="ja-JP" altLang="en-US" baseline="0">
                <a:solidFill>
                  <a:schemeClr val="tx1"/>
                </a:solidFill>
              </a:rPr>
              <a:t>したほうがいいよ。／山本で</a:t>
            </a:r>
            <a:r>
              <a:rPr kumimoji="1" lang="ja-JP" altLang="en-US" b="1" baseline="0">
                <a:solidFill>
                  <a:schemeClr val="tx1"/>
                </a:solidFill>
              </a:rPr>
              <a:t>予約</a:t>
            </a:r>
            <a:r>
              <a:rPr kumimoji="1" lang="ja-JP" altLang="en-US" baseline="0">
                <a:solidFill>
                  <a:schemeClr val="tx1"/>
                </a:solidFill>
              </a:rPr>
              <a:t>してあります。／</a:t>
            </a:r>
            <a:r>
              <a:rPr kumimoji="1" lang="ja-JP" altLang="en-US" b="1" baseline="0">
                <a:solidFill>
                  <a:schemeClr val="tx1"/>
                </a:solidFill>
              </a:rPr>
              <a:t>予約</a:t>
            </a:r>
            <a:r>
              <a:rPr kumimoji="1" lang="ja-JP" altLang="en-US" baseline="0">
                <a:solidFill>
                  <a:schemeClr val="tx1"/>
                </a:solidFill>
              </a:rPr>
              <a:t>をキャンセルしたいんですが</a:t>
            </a:r>
            <a:r>
              <a:rPr kumimoji="1" lang="en-US" altLang="ja-JP" baseline="0" dirty="0">
                <a:solidFill>
                  <a:schemeClr val="tx1"/>
                </a:solidFill>
              </a:rPr>
              <a:t>…</a:t>
            </a:r>
            <a:r>
              <a:rPr kumimoji="1" lang="ja-JP" altLang="en-US" baseline="0">
                <a:solidFill>
                  <a:schemeClr val="tx1"/>
                </a:solidFill>
              </a:rPr>
              <a:t>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予習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よしゅう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preparation		</a:t>
            </a:r>
            <a:r>
              <a:rPr kumimoji="1" lang="ja-JP" altLang="en-US" baseline="0">
                <a:solidFill>
                  <a:schemeClr val="tx1"/>
                </a:solidFill>
              </a:rPr>
              <a:t>図書館で明日の授業の</a:t>
            </a:r>
            <a:r>
              <a:rPr kumimoji="1" lang="ja-JP" altLang="en-US" b="1" baseline="0">
                <a:solidFill>
                  <a:schemeClr val="tx1"/>
                </a:solidFill>
              </a:rPr>
              <a:t>予習</a:t>
            </a:r>
            <a:r>
              <a:rPr kumimoji="1" lang="ja-JP" altLang="en-US" baseline="0">
                <a:solidFill>
                  <a:schemeClr val="tx1"/>
                </a:solidFill>
              </a:rPr>
              <a:t>をします。／英語、</a:t>
            </a:r>
            <a:r>
              <a:rPr kumimoji="1" lang="ja-JP" altLang="en-US" b="1" baseline="0">
                <a:solidFill>
                  <a:schemeClr val="tx1"/>
                </a:solidFill>
              </a:rPr>
              <a:t>予習</a:t>
            </a:r>
            <a:r>
              <a:rPr kumimoji="1" lang="ja-JP" altLang="en-US" baseline="0">
                <a:solidFill>
                  <a:schemeClr val="tx1"/>
                </a:solidFill>
              </a:rPr>
              <a:t>した？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予算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よさん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budget		</a:t>
            </a:r>
            <a:r>
              <a:rPr kumimoji="1" lang="ja-JP" altLang="en-US" b="1" baseline="0">
                <a:solidFill>
                  <a:schemeClr val="tx1"/>
                </a:solidFill>
              </a:rPr>
              <a:t>予算</a:t>
            </a:r>
            <a:r>
              <a:rPr kumimoji="1" lang="ja-JP" altLang="en-US" baseline="0">
                <a:solidFill>
                  <a:schemeClr val="tx1"/>
                </a:solidFill>
              </a:rPr>
              <a:t>オーバーです。／ご</a:t>
            </a:r>
            <a:r>
              <a:rPr kumimoji="1" lang="ja-JP" altLang="en-US" b="1" baseline="0">
                <a:solidFill>
                  <a:schemeClr val="tx1"/>
                </a:solidFill>
              </a:rPr>
              <a:t>予算</a:t>
            </a:r>
            <a:r>
              <a:rPr kumimoji="1" lang="ja-JP" altLang="en-US" baseline="0">
                <a:solidFill>
                  <a:schemeClr val="tx1"/>
                </a:solidFill>
              </a:rPr>
              <a:t>はおいくらですか。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予定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よてい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schedule, plan	</a:t>
            </a:r>
            <a:r>
              <a:rPr kumimoji="1" lang="ja-JP" altLang="en-US" baseline="0">
                <a:solidFill>
                  <a:schemeClr val="tx1"/>
                </a:solidFill>
              </a:rPr>
              <a:t>明日、何か</a:t>
            </a:r>
            <a:r>
              <a:rPr kumimoji="1" lang="ja-JP" altLang="en-US" b="1" baseline="0">
                <a:solidFill>
                  <a:schemeClr val="tx1"/>
                </a:solidFill>
              </a:rPr>
              <a:t>予定</a:t>
            </a:r>
            <a:r>
              <a:rPr kumimoji="1" lang="ja-JP" altLang="en-US" baseline="0">
                <a:solidFill>
                  <a:schemeClr val="tx1"/>
                </a:solidFill>
              </a:rPr>
              <a:t>がありますか。／来月、東京へ行く</a:t>
            </a:r>
            <a:r>
              <a:rPr kumimoji="1" lang="ja-JP" altLang="en-US" b="1" baseline="0">
                <a:solidFill>
                  <a:schemeClr val="tx1"/>
                </a:solidFill>
              </a:rPr>
              <a:t>予定</a:t>
            </a:r>
            <a:r>
              <a:rPr kumimoji="1" lang="ja-JP" altLang="en-US" baseline="0">
                <a:solidFill>
                  <a:schemeClr val="tx1"/>
                </a:solidFill>
              </a:rPr>
              <a:t>です。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天気予報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てんきよほう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weather forecast	</a:t>
            </a:r>
            <a:r>
              <a:rPr kumimoji="1" lang="ja-JP" altLang="en-US" b="1" baseline="0">
                <a:solidFill>
                  <a:schemeClr val="tx1"/>
                </a:solidFill>
              </a:rPr>
              <a:t>天気予報</a:t>
            </a:r>
            <a:r>
              <a:rPr kumimoji="1" lang="ja-JP" altLang="en-US" baseline="0">
                <a:solidFill>
                  <a:schemeClr val="tx1"/>
                </a:solidFill>
              </a:rPr>
              <a:t>では明日は雨だそうです。／</a:t>
            </a:r>
            <a:r>
              <a:rPr kumimoji="1" lang="ja-JP" altLang="en-US" b="1" baseline="0">
                <a:solidFill>
                  <a:schemeClr val="tx1"/>
                </a:solidFill>
              </a:rPr>
              <a:t>天気予報</a:t>
            </a:r>
            <a:r>
              <a:rPr kumimoji="1" lang="ja-JP" altLang="en-US" baseline="0">
                <a:solidFill>
                  <a:schemeClr val="tx1"/>
                </a:solidFill>
              </a:rPr>
              <a:t>、外れましたね。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予防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よぼう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prevention, precaution	</a:t>
            </a:r>
            <a:r>
              <a:rPr kumimoji="1" lang="ja-JP" altLang="en-US" baseline="0">
                <a:solidFill>
                  <a:schemeClr val="tx1"/>
                </a:solidFill>
              </a:rPr>
              <a:t>かぜを</a:t>
            </a:r>
            <a:r>
              <a:rPr kumimoji="1" lang="ja-JP" altLang="en-US" b="1" baseline="0">
                <a:solidFill>
                  <a:schemeClr val="tx1"/>
                </a:solidFill>
              </a:rPr>
              <a:t>予防</a:t>
            </a:r>
            <a:r>
              <a:rPr kumimoji="1" lang="ja-JP" altLang="en-US" baseline="0">
                <a:solidFill>
                  <a:schemeClr val="tx1"/>
                </a:solidFill>
              </a:rPr>
              <a:t>するため、手洗いとうがいをする。／子どもの事故</a:t>
            </a:r>
            <a:r>
              <a:rPr kumimoji="1" lang="ja-JP" altLang="en-US" b="1" baseline="0">
                <a:solidFill>
                  <a:schemeClr val="tx1"/>
                </a:solidFill>
              </a:rPr>
              <a:t>予防</a:t>
            </a:r>
            <a:r>
              <a:rPr kumimoji="1" lang="ja-JP" altLang="en-US" baseline="0">
                <a:solidFill>
                  <a:schemeClr val="tx1"/>
                </a:solidFill>
              </a:rPr>
              <a:t>についての番組を見ました。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9448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2371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4764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1156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7120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301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8305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9376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5626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415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7268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7552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5601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あの店、人気があるから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予約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したほうがいいよ。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図書館で明日の授業の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予習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予算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オーバーです。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previous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ヨ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予約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よやく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reservation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予習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よしゅう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preparation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予算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よさん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budget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8CC5FAE5-49D0-0E41-8F5C-F0869A8F6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51027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306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2022-08-24T02:38:02Z</dcterms:created>
  <dcterms:modified xsi:type="dcterms:W3CDTF">2022-08-24T02:38:32Z</dcterms:modified>
</cp:coreProperties>
</file>