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884"/>
  </p:normalViewPr>
  <p:slideViewPr>
    <p:cSldViewPr snapToGrid="0">
      <p:cViewPr varScale="1">
        <p:scale>
          <a:sx n="61" d="100"/>
          <a:sy n="61" d="100"/>
        </p:scale>
        <p:origin x="309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FD0C2-5F38-8D43-B2C4-1030D70414A5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6131A-4A41-9C48-8C11-E1F5302645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792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友人</a:t>
            </a:r>
            <a:r>
              <a:rPr kumimoji="1" lang="en-US" altLang="ja-JP" dirty="0"/>
              <a:t>	N2N3	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親友</a:t>
            </a:r>
            <a:r>
              <a:rPr kumimoji="1" lang="en-US" altLang="ja-JP" dirty="0"/>
              <a:t>	N2N3	〔</a:t>
            </a:r>
            <a:r>
              <a:rPr kumimoji="1" lang="ja-JP" altLang="en-US"/>
              <a:t>親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友達</a:t>
            </a:r>
            <a:r>
              <a:rPr kumimoji="1" lang="en-US" altLang="ja-JP" dirty="0"/>
              <a:t>	N5	〔</a:t>
            </a:r>
            <a:r>
              <a:rPr kumimoji="1" lang="ja-JP" altLang="en-US"/>
              <a:t>達</a:t>
            </a:r>
            <a:r>
              <a:rPr kumimoji="1" lang="en-US" altLang="ja-JP" dirty="0"/>
              <a:t>〕N2N3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友人</a:t>
            </a:r>
            <a:r>
              <a:rPr kumimoji="1" lang="ja-JP" altLang="en-US" sz="2400" dirty="0">
                <a:solidFill>
                  <a:schemeClr val="tx1"/>
                </a:solidFill>
              </a:rPr>
              <a:t>	ゆうじん	</a:t>
            </a:r>
            <a:r>
              <a:rPr kumimoji="1" lang="en-US" altLang="ja-JP" sz="2400" dirty="0">
                <a:solidFill>
                  <a:schemeClr val="tx1"/>
                </a:solidFill>
              </a:rPr>
              <a:t>friend		</a:t>
            </a:r>
            <a:r>
              <a:rPr kumimoji="1" lang="ja-JP" altLang="en-US" sz="2400" dirty="0">
                <a:solidFill>
                  <a:schemeClr val="tx1"/>
                </a:solidFill>
              </a:rPr>
              <a:t>田中さんは</a:t>
            </a:r>
            <a:r>
              <a:rPr kumimoji="1" lang="ja-JP" altLang="en-US" sz="2400">
                <a:solidFill>
                  <a:schemeClr val="tx1"/>
                </a:solidFill>
              </a:rPr>
              <a:t>大学のときの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友人</a:t>
            </a:r>
            <a:r>
              <a:rPr kumimoji="1" lang="ja-JP" altLang="en-US" sz="2400">
                <a:solidFill>
                  <a:schemeClr val="tx1"/>
                </a:solidFill>
              </a:rPr>
              <a:t>です。／この本、</a:t>
            </a:r>
            <a:r>
              <a:rPr kumimoji="1" lang="ja-JP" altLang="en-US" sz="2400" b="1">
                <a:solidFill>
                  <a:schemeClr val="tx1"/>
                </a:solidFill>
              </a:rPr>
              <a:t>友人</a:t>
            </a:r>
            <a:r>
              <a:rPr kumimoji="1" lang="ja-JP" altLang="en-US" sz="2400">
                <a:solidFill>
                  <a:schemeClr val="tx1"/>
                </a:solidFill>
              </a:rPr>
              <a:t>にもらいました。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親友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しんゆう</a:t>
            </a:r>
            <a:r>
              <a:rPr kumimoji="1" lang="en-US" altLang="ja-JP" sz="2400" dirty="0">
                <a:solidFill>
                  <a:schemeClr val="tx1"/>
                </a:solidFill>
              </a:rPr>
              <a:t>	close friend, best friend	</a:t>
            </a:r>
            <a:r>
              <a:rPr kumimoji="1" lang="ja-JP" altLang="en-US" sz="2400" b="1">
                <a:solidFill>
                  <a:schemeClr val="tx1"/>
                </a:solidFill>
              </a:rPr>
              <a:t>親友</a:t>
            </a:r>
            <a:r>
              <a:rPr kumimoji="1" lang="ja-JP" altLang="en-US" sz="2400">
                <a:solidFill>
                  <a:schemeClr val="tx1"/>
                </a:solidFill>
              </a:rPr>
              <a:t>とけんか</a:t>
            </a:r>
            <a:r>
              <a:rPr kumimoji="1" lang="en-US" altLang="ja-JP" sz="2400" dirty="0"/>
              <a:t>(</a:t>
            </a:r>
            <a:r>
              <a:rPr kumimoji="1" lang="en-US" altLang="ja-JP" sz="2400" dirty="0">
                <a:solidFill>
                  <a:schemeClr val="tx1"/>
                </a:solidFill>
              </a:rPr>
              <a:t>quarrel</a:t>
            </a:r>
            <a:r>
              <a:rPr kumimoji="1" lang="en-US" altLang="ja-JP" sz="2400" dirty="0"/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</a:t>
            </a:r>
            <a:r>
              <a:rPr kumimoji="1" lang="ja-JP" altLang="en-US" sz="2400">
                <a:solidFill>
                  <a:schemeClr val="tx1"/>
                </a:solidFill>
              </a:rPr>
              <a:t>しまいました。／リンさんは</a:t>
            </a:r>
            <a:r>
              <a:rPr kumimoji="1" lang="ja-JP" altLang="en-US" sz="2400" b="1">
                <a:solidFill>
                  <a:schemeClr val="tx1"/>
                </a:solidFill>
              </a:rPr>
              <a:t>親友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友だち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ともだち</a:t>
            </a:r>
            <a:r>
              <a:rPr kumimoji="1" lang="en-US" altLang="ja-JP" sz="2400" dirty="0">
                <a:solidFill>
                  <a:schemeClr val="tx1"/>
                </a:solidFill>
              </a:rPr>
              <a:t>	friend		</a:t>
            </a:r>
            <a:r>
              <a:rPr kumimoji="1" lang="ja-JP" altLang="en-US" sz="2400">
                <a:solidFill>
                  <a:schemeClr val="tx1"/>
                </a:solidFill>
              </a:rPr>
              <a:t>休みの日に</a:t>
            </a:r>
            <a:r>
              <a:rPr kumimoji="1" lang="ja-JP" altLang="en-US" sz="2400" b="1">
                <a:solidFill>
                  <a:schemeClr val="tx1"/>
                </a:solidFill>
              </a:rPr>
              <a:t>友だち</a:t>
            </a:r>
            <a:r>
              <a:rPr kumimoji="1" lang="ja-JP" altLang="en-US" sz="2400">
                <a:solidFill>
                  <a:schemeClr val="tx1"/>
                </a:solidFill>
              </a:rPr>
              <a:t>と</a:t>
            </a:r>
            <a:r>
              <a:rPr kumimoji="1" lang="ja-JP" altLang="en-US" sz="2400" dirty="0">
                <a:solidFill>
                  <a:schemeClr val="tx1"/>
                </a:solidFill>
              </a:rPr>
              <a:t>ドライブに</a:t>
            </a:r>
            <a:r>
              <a:rPr kumimoji="1" lang="ja-JP" altLang="en-US" sz="2400">
                <a:solidFill>
                  <a:schemeClr val="tx1"/>
                </a:solidFill>
              </a:rPr>
              <a:t>行きました。／これから</a:t>
            </a:r>
            <a:r>
              <a:rPr kumimoji="1" lang="ja-JP" altLang="en-US" sz="2400" b="1">
                <a:solidFill>
                  <a:schemeClr val="tx1"/>
                </a:solidFill>
              </a:rPr>
              <a:t>友だち</a:t>
            </a:r>
            <a:r>
              <a:rPr kumimoji="1" lang="ja-JP" altLang="en-US" sz="2400">
                <a:solidFill>
                  <a:schemeClr val="tx1"/>
                </a:solidFill>
              </a:rPr>
              <a:t>のうちへ行きます。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48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926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806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082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96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2019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261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72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21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58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969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576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8080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8552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田中さんは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大学のときの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友人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親友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とけんか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(quarrel)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してしまいました。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休みの日に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友だち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ドライブに行きました。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friend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ユウ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友人		ゆうじん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friend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親友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しんゆう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close friend, best friend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とも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友だち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ともだち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friend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461FA9AF-CE4C-4B32-9F03-4BA0130069C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1927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2022-09-14T00:08:11Z</dcterms:created>
  <dcterms:modified xsi:type="dcterms:W3CDTF">2022-09-14T00:08:51Z</dcterms:modified>
</cp:coreProperties>
</file>