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837"/>
  </p:normalViewPr>
  <p:slideViewPr>
    <p:cSldViewPr snapToGrid="0">
      <p:cViewPr varScale="1">
        <p:scale>
          <a:sx n="63" d="100"/>
          <a:sy n="63" d="100"/>
        </p:scale>
        <p:origin x="29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E274B-721A-A540-AF54-E31C14D58783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BF92C-1E9B-3647-98DF-A928BEA8BD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70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母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祖母</a:t>
            </a:r>
            <a:r>
              <a:rPr kumimoji="1" lang="en-US" altLang="ja-JP" dirty="0"/>
              <a:t>	N4	〔</a:t>
            </a:r>
            <a:r>
              <a:rPr kumimoji="1" lang="ja-JP" altLang="en-US"/>
              <a:t>祖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母</a:t>
            </a:r>
            <a:r>
              <a:rPr kumimoji="1" lang="en-US" altLang="ja-JP" dirty="0"/>
              <a:t>	N5</a:t>
            </a:r>
          </a:p>
          <a:p>
            <a:r>
              <a:rPr kumimoji="1" lang="en-US" altLang="ja-JP" dirty="0"/>
              <a:t>*</a:t>
            </a:r>
            <a:r>
              <a:rPr kumimoji="1" lang="ja-JP" altLang="en-US"/>
              <a:t>お母さん</a:t>
            </a:r>
            <a:r>
              <a:rPr kumimoji="1" lang="en-US" altLang="ja-JP" dirty="0"/>
              <a:t>	N5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r>
              <a:rPr kumimoji="1" lang="ja-JP" altLang="en-US" sz="2400">
                <a:solidFill>
                  <a:schemeClr val="tx1"/>
                </a:solidFill>
              </a:rPr>
              <a:t>祖母</a:t>
            </a:r>
            <a:r>
              <a:rPr kumimoji="1" lang="ja-JP" altLang="en-US" sz="2400" dirty="0">
                <a:solidFill>
                  <a:schemeClr val="tx1"/>
                </a:solidFill>
              </a:rPr>
              <a:t>	そぼ	</a:t>
            </a:r>
            <a:r>
              <a:rPr kumimoji="1" lang="en-US" altLang="ja-JP" sz="2400" dirty="0">
                <a:solidFill>
                  <a:schemeClr val="tx1"/>
                </a:solidFill>
              </a:rPr>
              <a:t>grandmother		</a:t>
            </a:r>
            <a:r>
              <a:rPr kumimoji="1" lang="ja-JP" altLang="en-US" sz="2400" dirty="0">
                <a:solidFill>
                  <a:schemeClr val="tx1"/>
                </a:solidFill>
              </a:rPr>
              <a:t>子どもの時、よく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祖母</a:t>
            </a:r>
            <a:r>
              <a:rPr kumimoji="1" lang="ja-JP" altLang="en-US" sz="2400" dirty="0">
                <a:solidFill>
                  <a:schemeClr val="tx1"/>
                </a:solidFill>
              </a:rPr>
              <a:t>の家に</a:t>
            </a:r>
            <a:r>
              <a:rPr kumimoji="1" lang="ja-JP" altLang="en-US" sz="2400">
                <a:solidFill>
                  <a:schemeClr val="tx1"/>
                </a:solidFill>
              </a:rPr>
              <a:t>行きました。／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祖母</a:t>
            </a:r>
            <a:r>
              <a:rPr kumimoji="1" lang="ja-JP" altLang="en-US" sz="2400">
                <a:solidFill>
                  <a:schemeClr val="tx1"/>
                </a:solidFill>
              </a:rPr>
              <a:t>は今年</a:t>
            </a:r>
            <a:r>
              <a:rPr kumimoji="1" lang="en-US" altLang="ja-JP" sz="2400" dirty="0">
                <a:solidFill>
                  <a:schemeClr val="tx1"/>
                </a:solidFill>
              </a:rPr>
              <a:t>70</a:t>
            </a:r>
            <a:r>
              <a:rPr kumimoji="1" lang="ja-JP" altLang="en-US" sz="2400">
                <a:solidFill>
                  <a:schemeClr val="tx1"/>
                </a:solidFill>
              </a:rPr>
              <a:t>歳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さい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母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はは</a:t>
            </a:r>
            <a:r>
              <a:rPr kumimoji="1" lang="en-US" altLang="ja-JP" sz="2400" dirty="0">
                <a:solidFill>
                  <a:schemeClr val="tx1"/>
                </a:solidFill>
              </a:rPr>
              <a:t>	(my own) mother	</a:t>
            </a:r>
            <a:r>
              <a:rPr kumimoji="1" lang="ja-JP" altLang="en-US" sz="2400" dirty="0">
                <a:solidFill>
                  <a:schemeClr val="tx1"/>
                </a:solidFill>
              </a:rPr>
              <a:t>きのうの晩、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母</a:t>
            </a:r>
            <a:r>
              <a:rPr kumimoji="1" lang="ja-JP" altLang="en-US" sz="2400" dirty="0">
                <a:solidFill>
                  <a:schemeClr val="tx1"/>
                </a:solidFill>
              </a:rPr>
              <a:t>に電話を</a:t>
            </a:r>
            <a:r>
              <a:rPr kumimoji="1" lang="ja-JP" altLang="en-US" sz="2400">
                <a:solidFill>
                  <a:schemeClr val="tx1"/>
                </a:solidFill>
              </a:rPr>
              <a:t>かけました。／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お母さん</a:t>
            </a:r>
            <a:r>
              <a:rPr kumimoji="1" lang="ja-JP" altLang="en-US" sz="2400">
                <a:solidFill>
                  <a:schemeClr val="tx1"/>
                </a:solidFill>
              </a:rPr>
              <a:t>に話しましたか。</a:t>
            </a:r>
            <a:r>
              <a:rPr kumimoji="1" lang="en-US" altLang="ja-JP" sz="2400" dirty="0">
                <a:solidFill>
                  <a:schemeClr val="tx1"/>
                </a:solidFill>
              </a:rPr>
              <a:t>…</a:t>
            </a:r>
            <a:r>
              <a:rPr kumimoji="1" lang="ja-JP" altLang="en-US" sz="2400" b="1">
                <a:solidFill>
                  <a:schemeClr val="tx1"/>
                </a:solidFill>
              </a:rPr>
              <a:t>母</a:t>
            </a:r>
            <a:r>
              <a:rPr kumimoji="1" lang="ja-JP" altLang="en-US" sz="2400">
                <a:solidFill>
                  <a:schemeClr val="tx1"/>
                </a:solidFill>
              </a:rPr>
              <a:t>にはまだ話していません。／</a:t>
            </a:r>
            <a:r>
              <a:rPr kumimoji="1" lang="ja-JP" altLang="en-US" sz="2400" b="1">
                <a:solidFill>
                  <a:schemeClr val="tx1"/>
                </a:solidFill>
              </a:rPr>
              <a:t>母</a:t>
            </a:r>
            <a:r>
              <a:rPr kumimoji="1" lang="ja-JP" altLang="en-US" sz="2400">
                <a:solidFill>
                  <a:schemeClr val="tx1"/>
                </a:solidFill>
              </a:rPr>
              <a:t>は旅行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りょこう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が好きです。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お母さん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おかあさん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(somebody else’s )mother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お母さん</a:t>
            </a:r>
            <a:r>
              <a:rPr kumimoji="1" lang="ja-JP" altLang="en-US" sz="2400" dirty="0">
                <a:solidFill>
                  <a:schemeClr val="tx1"/>
                </a:solidFill>
              </a:rPr>
              <a:t>はどこではたらいています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お母さん</a:t>
            </a:r>
            <a:r>
              <a:rPr kumimoji="1" lang="ja-JP" altLang="en-US" sz="2400">
                <a:solidFill>
                  <a:schemeClr val="tx1"/>
                </a:solidFill>
              </a:rPr>
              <a:t>に話しましたか。</a:t>
            </a:r>
            <a:r>
              <a:rPr kumimoji="1" lang="en-US" altLang="ja-JP" sz="2400" dirty="0">
                <a:solidFill>
                  <a:schemeClr val="tx1"/>
                </a:solidFill>
              </a:rPr>
              <a:t>…</a:t>
            </a:r>
            <a:r>
              <a:rPr kumimoji="1" lang="ja-JP" altLang="en-US" sz="2400" b="1">
                <a:solidFill>
                  <a:schemeClr val="tx1"/>
                </a:solidFill>
              </a:rPr>
              <a:t>母</a:t>
            </a:r>
            <a:r>
              <a:rPr kumimoji="1" lang="ja-JP" altLang="en-US" sz="2400">
                <a:solidFill>
                  <a:schemeClr val="tx1"/>
                </a:solidFill>
              </a:rPr>
              <a:t>にはまだ話していません。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65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256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57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95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518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29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2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963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0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75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94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07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子どもの時、よく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祖母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の家に行きました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きのうの晩、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に電話をかけました。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お母さん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はどこではたらいていますか。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mother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ボ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祖母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そぼ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grandmother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はは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(my own) mother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お母さん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おかあさん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(somebody else’s ) mother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E7A1A87C-7393-4174-B29A-9BAAA3566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008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2022-09-14T00:11:23Z</dcterms:created>
  <dcterms:modified xsi:type="dcterms:W3CDTF">2022-09-14T00:11:52Z</dcterms:modified>
</cp:coreProperties>
</file>