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2517"/>
  </p:normalViewPr>
  <p:slideViewPr>
    <p:cSldViewPr snapToGrid="0">
      <p:cViewPr varScale="1">
        <p:scale>
          <a:sx n="50" d="100"/>
          <a:sy n="50" d="100"/>
        </p:scale>
        <p:origin x="34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50F13-970D-2447-BC16-7F438181E42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9073B-9CB2-9446-8140-1344E2B8A5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0056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打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打者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者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打楽器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楽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器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打つ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打ち合わせ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合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打者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だしゃ</a:t>
            </a:r>
            <a:r>
              <a:rPr kumimoji="1" lang="en-US" altLang="ja-JP" baseline="0" dirty="0"/>
              <a:t>	batter		</a:t>
            </a:r>
            <a:r>
              <a:rPr kumimoji="1" lang="ja-JP" altLang="en-US" baseline="0"/>
              <a:t>次は４番</a:t>
            </a:r>
            <a:r>
              <a:rPr kumimoji="1" lang="ja-JP" altLang="en-US" b="1" baseline="0"/>
              <a:t>打者</a:t>
            </a:r>
            <a:r>
              <a:rPr kumimoji="1" lang="ja-JP" altLang="en-US" baseline="0"/>
              <a:t>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打楽器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だがっき</a:t>
            </a:r>
            <a:r>
              <a:rPr kumimoji="1" lang="en-US" altLang="ja-JP" baseline="0" dirty="0"/>
              <a:t>	percussion		</a:t>
            </a:r>
            <a:r>
              <a:rPr kumimoji="1" lang="ja-JP" altLang="en-US" baseline="0"/>
              <a:t>音楽の授業でカスタネット、トライアングルなどの</a:t>
            </a:r>
            <a:r>
              <a:rPr kumimoji="1" lang="ja-JP" altLang="en-US" b="1" baseline="0"/>
              <a:t>打楽器</a:t>
            </a:r>
            <a:r>
              <a:rPr kumimoji="1" lang="ja-JP" altLang="en-US" b="0" baseline="0"/>
              <a:t>を使いました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打つ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うつ</a:t>
            </a:r>
            <a:r>
              <a:rPr kumimoji="1" lang="en-US" altLang="ja-JP" baseline="0" dirty="0"/>
              <a:t>	to hit		</a:t>
            </a:r>
            <a:r>
              <a:rPr kumimoji="1" lang="ja-JP" altLang="en-US" baseline="0"/>
              <a:t>ホームランを</a:t>
            </a:r>
            <a:r>
              <a:rPr kumimoji="1" lang="ja-JP" altLang="en-US" b="1" baseline="0"/>
              <a:t>打つ</a:t>
            </a:r>
            <a:r>
              <a:rPr kumimoji="1" lang="ja-JP" altLang="en-US" baseline="0"/>
              <a:t>。</a:t>
            </a:r>
            <a:r>
              <a:rPr kumimoji="1" lang="ja-JP" altLang="en-US" baseline="0">
                <a:latin typeface="+mn-lt"/>
              </a:rPr>
              <a:t>／転んで、頭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あたま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を</a:t>
            </a:r>
            <a:r>
              <a:rPr kumimoji="1" lang="ja-JP" altLang="en-US" b="1" baseline="0">
                <a:latin typeface="+mn-lt"/>
              </a:rPr>
              <a:t>打った</a:t>
            </a:r>
            <a:r>
              <a:rPr kumimoji="1" lang="ja-JP" altLang="en-US" baseline="0">
                <a:latin typeface="+mn-lt"/>
              </a:rPr>
              <a:t>ようだ。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打ち合わせ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うちあわせ</a:t>
            </a:r>
            <a:r>
              <a:rPr kumimoji="1" lang="en-US" altLang="ja-JP" baseline="0" dirty="0">
                <a:latin typeface="+mn-lt"/>
              </a:rPr>
              <a:t>	preliminary meeting	</a:t>
            </a:r>
            <a:r>
              <a:rPr kumimoji="1" lang="ja-JP" altLang="en-US" baseline="0">
                <a:latin typeface="+mn-lt"/>
              </a:rPr>
              <a:t>明日山本さんと</a:t>
            </a:r>
            <a:r>
              <a:rPr kumimoji="1" lang="ja-JP" altLang="en-US" b="1" baseline="0">
                <a:latin typeface="+mn-lt"/>
              </a:rPr>
              <a:t>打ち合わせ</a:t>
            </a:r>
            <a:r>
              <a:rPr kumimoji="1" lang="ja-JP" altLang="en-US" baseline="0">
                <a:latin typeface="+mn-lt"/>
              </a:rPr>
              <a:t>をします。／午後は</a:t>
            </a:r>
            <a:r>
              <a:rPr kumimoji="1" lang="ja-JP" altLang="en-US" b="1" baseline="0">
                <a:latin typeface="+mn-lt"/>
              </a:rPr>
              <a:t>打ち合わせ</a:t>
            </a:r>
            <a:r>
              <a:rPr kumimoji="1" lang="ja-JP" altLang="en-US" baseline="0">
                <a:latin typeface="+mn-lt"/>
              </a:rPr>
              <a:t>が入っています。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2069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4790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8389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421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8766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992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1142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5443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1153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1130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342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453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60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次は４番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打者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音楽の授業でカスタネット、トライアングルなどの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打楽器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を使いました。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ホームランを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打つ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明日山本さんと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打ち合わせ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strike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ダ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打者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だしゃ</a:t>
                      </a:r>
                      <a:r>
                        <a:rPr kumimoji="1" lang="en-US" altLang="ja-JP" sz="2400" baseline="0" dirty="0"/>
                        <a:t>	batter	</a:t>
                      </a:r>
                    </a:p>
                    <a:p>
                      <a:r>
                        <a:rPr kumimoji="1" lang="ja-JP" altLang="en-US" sz="2400" baseline="0"/>
                        <a:t>打楽器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だがっき</a:t>
                      </a:r>
                      <a:r>
                        <a:rPr kumimoji="1" lang="en-US" altLang="ja-JP" sz="2400" baseline="0" dirty="0"/>
                        <a:t>	percuss</a:t>
                      </a:r>
                      <a:r>
                        <a:rPr kumimoji="1" lang="en-US" altLang="ja-JP" sz="2400" dirty="0"/>
                        <a:t>ion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打つ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うつ</a:t>
                      </a:r>
                      <a:r>
                        <a:rPr kumimoji="1" lang="en-US" altLang="ja-JP" sz="2400" baseline="0" dirty="0"/>
                        <a:t>		to hit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打ち合わせ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うちあわせ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preliminary meeting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1" name="図 10">
            <a:extLst>
              <a:ext uri="{FF2B5EF4-FFF2-40B4-BE49-F238E27FC236}">
                <a16:creationId xmlns:a16="http://schemas.microsoft.com/office/drawing/2014/main" id="{177E4679-4B8B-0240-9093-6AFFE1AAF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387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2022-09-15T04:29:39Z</dcterms:created>
  <dcterms:modified xsi:type="dcterms:W3CDTF">2022-09-15T04:30:03Z</dcterms:modified>
</cp:coreProperties>
</file>