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61497"/>
  </p:normalViewPr>
  <p:slideViewPr>
    <p:cSldViewPr snapToGrid="0">
      <p:cViewPr varScale="1">
        <p:scale>
          <a:sx n="76" d="100"/>
          <a:sy n="76" d="100"/>
        </p:scale>
        <p:origin x="2504" y="192"/>
      </p:cViewPr>
      <p:guideLst/>
    </p:cSldViewPr>
  </p:slideViewPr>
  <p:notesTextViewPr>
    <p:cViewPr>
      <p:scale>
        <a:sx n="1" d="1"/>
        <a:sy n="1" d="1"/>
      </p:scale>
      <p:origin x="0" y="-72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615214-F477-8345-9993-CB093DEB14D3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D06DB0-D8F2-AD49-83D6-214A7680EB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0283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sz="1200"/>
              <a:t>代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電気代</a:t>
            </a:r>
            <a:r>
              <a:rPr kumimoji="1" lang="en-US" altLang="ja-JP" dirty="0"/>
              <a:t>	N4	 〔</a:t>
            </a:r>
            <a:r>
              <a:rPr kumimoji="1" lang="ja-JP" altLang="en-US"/>
              <a:t>電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気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/>
              <a:t>時代</a:t>
            </a:r>
            <a:r>
              <a:rPr kumimoji="1" lang="en-US" altLang="ja-JP" dirty="0"/>
              <a:t>	N4	 〔</a:t>
            </a:r>
            <a:r>
              <a:rPr kumimoji="1" lang="ja-JP" altLang="en-US"/>
              <a:t>時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/>
              <a:t>交代</a:t>
            </a:r>
            <a:r>
              <a:rPr kumimoji="1" lang="ja-JP" altLang="en-US" sz="1200" baseline="-25000"/>
              <a:t>する</a:t>
            </a:r>
            <a:r>
              <a:rPr kumimoji="1" lang="en-US" altLang="ja-JP" dirty="0"/>
              <a:t>	N2N3	 〔</a:t>
            </a:r>
            <a:r>
              <a:rPr kumimoji="1" lang="ja-JP" altLang="en-US" sz="1200"/>
              <a:t>交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/>
              <a:t>ホテル代</a:t>
            </a:r>
            <a:r>
              <a:rPr kumimoji="1" lang="en-US" altLang="ja-JP" dirty="0"/>
              <a:t>	N4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>
                <a:latin typeface="+mn-lt"/>
              </a:rPr>
              <a:t>20</a:t>
            </a:r>
            <a:r>
              <a:rPr kumimoji="1" lang="ja-JP" altLang="en-US" sz="1200">
                <a:latin typeface="+mn-lt"/>
              </a:rPr>
              <a:t>代</a:t>
            </a:r>
            <a:r>
              <a:rPr kumimoji="1" lang="en-US" altLang="ja-JP" dirty="0"/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代わる</a:t>
            </a:r>
            <a:r>
              <a:rPr kumimoji="1" lang="en-US" altLang="ja-JP" dirty="0"/>
              <a:t>	N4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solidFill>
                  <a:schemeClr val="tx1"/>
                </a:solidFill>
                <a:latin typeface="+mn-lt"/>
              </a:rPr>
              <a:t>代わりに</a:t>
            </a:r>
            <a:r>
              <a:rPr kumimoji="1" lang="en-US" altLang="ja-JP" dirty="0"/>
              <a:t>	N4</a:t>
            </a:r>
            <a:endParaRPr kumimoji="1" lang="ja-JP" alt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電気代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でんきだい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" altLang="ja-JP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electricity bill	</a:t>
            </a:r>
            <a:r>
              <a:rPr kumimoji="1" lang="ja-JP" altLang="en-US" b="1">
                <a:latin typeface="+mn-lt"/>
              </a:rPr>
              <a:t>電気代</a:t>
            </a:r>
            <a:r>
              <a:rPr kumimoji="1" lang="ja-JP" altLang="en-US">
                <a:latin typeface="+mn-lt"/>
              </a:rPr>
              <a:t>は１か月いくらぐらいですか。／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日本は</a:t>
            </a:r>
            <a:r>
              <a:rPr kumimoji="1" lang="ja-JP" altLang="en-US" sz="1200" b="1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電気代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が高いと思います。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/>
              <a:t>時代</a:t>
            </a:r>
            <a:r>
              <a:rPr kumimoji="1" lang="en-US" altLang="ja-JP" sz="1200" dirty="0"/>
              <a:t>	</a:t>
            </a:r>
            <a:r>
              <a:rPr kumimoji="1" lang="ja-JP" altLang="en-US" sz="1200"/>
              <a:t>じだい</a:t>
            </a:r>
            <a:r>
              <a:rPr kumimoji="1" lang="en-US" altLang="ja-JP" sz="1200" dirty="0"/>
              <a:t>	</a:t>
            </a:r>
            <a:r>
              <a:rPr kumimoji="1" lang="en-US" altLang="ja-JP" sz="12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era, period</a:t>
            </a:r>
            <a:r>
              <a:rPr kumimoji="1" lang="en-US" altLang="ja-JP" dirty="0"/>
              <a:t>		</a:t>
            </a:r>
            <a:r>
              <a:rPr kumimoji="1" lang="ja-JP" altLang="en-US"/>
              <a:t>明治</a:t>
            </a:r>
            <a:r>
              <a:rPr kumimoji="1" lang="ja-JP" altLang="en-US" b="1"/>
              <a:t>時代</a:t>
            </a:r>
            <a:r>
              <a:rPr kumimoji="1" lang="ja-JP" altLang="en-US"/>
              <a:t>は</a:t>
            </a:r>
            <a:r>
              <a:rPr kumimoji="1" lang="en-US" altLang="ja-JP" dirty="0"/>
              <a:t>1868</a:t>
            </a:r>
            <a:r>
              <a:rPr kumimoji="1" lang="ja-JP" altLang="en-US"/>
              <a:t>年から</a:t>
            </a:r>
            <a:r>
              <a:rPr kumimoji="1" lang="en-US" altLang="ja-JP" dirty="0"/>
              <a:t>1912</a:t>
            </a:r>
            <a:r>
              <a:rPr kumimoji="1" lang="ja-JP" altLang="en-US"/>
              <a:t>年</a:t>
            </a:r>
            <a:r>
              <a:rPr kumimoji="1" lang="ja-JP" altLang="en-US" b="0"/>
              <a:t>までの</a:t>
            </a:r>
            <a:r>
              <a:rPr kumimoji="1" lang="en-US" altLang="ja-JP" b="0" dirty="0"/>
              <a:t>44</a:t>
            </a:r>
            <a:r>
              <a:rPr kumimoji="1" lang="ja-JP" altLang="en-US" b="0"/>
              <a:t>年間です</a:t>
            </a:r>
            <a:r>
              <a:rPr kumimoji="1" lang="ja-JP" altLang="en-US"/>
              <a:t>。</a:t>
            </a:r>
            <a:r>
              <a:rPr kumimoji="1" lang="ja-JP" altLang="en-US">
                <a:latin typeface="+mn-lt"/>
              </a:rPr>
              <a:t>／新しい</a:t>
            </a:r>
            <a:r>
              <a:rPr kumimoji="1" lang="ja-JP" altLang="en-US" b="1">
                <a:latin typeface="+mn-lt"/>
              </a:rPr>
              <a:t>時代</a:t>
            </a:r>
            <a:r>
              <a:rPr kumimoji="1" lang="ja-JP" altLang="en-US">
                <a:latin typeface="+mn-lt"/>
              </a:rPr>
              <a:t>の教育を考える。／</a:t>
            </a:r>
            <a:r>
              <a:rPr kumimoji="1" lang="ja-JP" altLang="en-US" b="1">
                <a:latin typeface="+mn-lt"/>
              </a:rPr>
              <a:t>時代</a:t>
            </a:r>
            <a:r>
              <a:rPr kumimoji="1" lang="ja-JP" altLang="en-US">
                <a:latin typeface="+mn-lt"/>
              </a:rPr>
              <a:t>の変化についていけない。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/>
              <a:t>交代</a:t>
            </a:r>
            <a:r>
              <a:rPr kumimoji="1" lang="ja-JP" altLang="en-US" sz="1200" baseline="-25000"/>
              <a:t>する</a:t>
            </a:r>
            <a:r>
              <a:rPr kumimoji="1" lang="en-US" altLang="ja-JP" sz="1200" dirty="0"/>
              <a:t>	</a:t>
            </a:r>
            <a:r>
              <a:rPr kumimoji="1" lang="ja-JP" altLang="en-US" sz="1200"/>
              <a:t>こうたい</a:t>
            </a:r>
            <a:r>
              <a:rPr kumimoji="1" lang="en-US" altLang="ja-JP" sz="1200" dirty="0"/>
              <a:t>	</a:t>
            </a:r>
            <a:r>
              <a:rPr kumimoji="1" lang="en-US" altLang="ja-JP" sz="12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to take turns</a:t>
            </a:r>
            <a:r>
              <a:rPr kumimoji="1" lang="en-US" altLang="ja-JP" dirty="0"/>
              <a:t>		</a:t>
            </a:r>
            <a:r>
              <a:rPr kumimoji="1" lang="ja-JP" altLang="en-US">
                <a:latin typeface="+mn-lt"/>
              </a:rPr>
              <a:t>疲れたら言ってください。</a:t>
            </a:r>
            <a:r>
              <a:rPr kumimoji="1" lang="ja-JP" altLang="en-US" b="1"/>
              <a:t>交代します</a:t>
            </a:r>
            <a:r>
              <a:rPr kumimoji="1" lang="ja-JP" altLang="en-US"/>
              <a:t>。</a:t>
            </a:r>
            <a:r>
              <a:rPr kumimoji="1" lang="ja-JP" altLang="en-US">
                <a:latin typeface="+mn-lt"/>
              </a:rPr>
              <a:t>／</a:t>
            </a:r>
            <a:r>
              <a:rPr kumimoji="1" lang="ja-JP" altLang="en-US"/>
              <a:t>ピッチャーが</a:t>
            </a:r>
            <a:r>
              <a:rPr kumimoji="1" lang="ja-JP" altLang="en-US" b="1"/>
              <a:t>交代した</a:t>
            </a:r>
            <a:r>
              <a:rPr kumimoji="1" lang="ja-JP" altLang="en-US"/>
              <a:t>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/>
              <a:t>ホテル代</a:t>
            </a:r>
            <a:r>
              <a:rPr kumimoji="1" lang="en-US" altLang="ja-JP" sz="1200" dirty="0"/>
              <a:t>	</a:t>
            </a:r>
            <a:r>
              <a:rPr kumimoji="1" lang="ja-JP" altLang="en-US" sz="1200"/>
              <a:t>ほてるだい</a:t>
            </a:r>
            <a:r>
              <a:rPr kumimoji="1" lang="en-US" altLang="ja-JP" sz="1200" dirty="0"/>
              <a:t>	</a:t>
            </a:r>
            <a:r>
              <a:rPr kumimoji="1" lang="en-US" altLang="ja-JP" sz="12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hotel charges</a:t>
            </a:r>
            <a:r>
              <a:rPr kumimoji="1" lang="en-US" altLang="ja-JP" dirty="0"/>
              <a:t>	</a:t>
            </a:r>
            <a:r>
              <a:rPr kumimoji="1" lang="ja-JP" altLang="en-US" b="1">
                <a:latin typeface="+mn-lt"/>
              </a:rPr>
              <a:t>ホテル代</a:t>
            </a:r>
            <a:r>
              <a:rPr kumimoji="1" lang="ja-JP" altLang="en-US">
                <a:latin typeface="+mn-lt"/>
              </a:rPr>
              <a:t>は兄が払ってくれました。／</a:t>
            </a:r>
            <a:r>
              <a:rPr kumimoji="1" lang="ja-JP" altLang="en-US" b="1"/>
              <a:t>ホテル代</a:t>
            </a:r>
            <a:r>
              <a:rPr kumimoji="1" lang="ja-JP" altLang="en-US"/>
              <a:t>はいくらですか</a:t>
            </a:r>
            <a:r>
              <a:rPr kumimoji="1" lang="ja-JP" altLang="en-US">
                <a:latin typeface="+mn-lt"/>
              </a:rPr>
              <a:t>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>
                <a:latin typeface="+mn-lt"/>
              </a:rPr>
              <a:t>20</a:t>
            </a:r>
            <a:r>
              <a:rPr kumimoji="1" lang="ja-JP" altLang="en-US" sz="1200">
                <a:latin typeface="+mn-lt"/>
              </a:rPr>
              <a:t>代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ja-JP" altLang="en-US" sz="1200">
                <a:latin typeface="+mn-lt"/>
              </a:rPr>
              <a:t>にじゅうだい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en-US" altLang="ja-JP" sz="12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twenties</a:t>
            </a:r>
            <a:r>
              <a:rPr kumimoji="1" lang="en-US" altLang="ja-JP" dirty="0"/>
              <a:t>		</a:t>
            </a:r>
            <a:r>
              <a:rPr kumimoji="1" lang="ja-JP" altLang="en-US">
                <a:latin typeface="+mn-lt"/>
              </a:rPr>
              <a:t>彼は</a:t>
            </a:r>
            <a:r>
              <a:rPr kumimoji="1" lang="en-US" altLang="ja-JP" b="1" dirty="0">
                <a:latin typeface="+mn-lt"/>
              </a:rPr>
              <a:t>20</a:t>
            </a:r>
            <a:r>
              <a:rPr kumimoji="1" lang="ja-JP" altLang="en-US" b="1">
                <a:latin typeface="+mn-lt"/>
              </a:rPr>
              <a:t>代</a:t>
            </a:r>
            <a:r>
              <a:rPr kumimoji="1" lang="ja-JP" altLang="en-US">
                <a:latin typeface="+mn-lt"/>
              </a:rPr>
              <a:t>後半だと思います。／彼女</a:t>
            </a:r>
            <a:r>
              <a:rPr kumimoji="1" lang="ja-JP" altLang="en-US"/>
              <a:t>は</a:t>
            </a:r>
            <a:r>
              <a:rPr kumimoji="1" lang="en-US" altLang="ja-JP" b="1" dirty="0"/>
              <a:t>20</a:t>
            </a:r>
            <a:r>
              <a:rPr kumimoji="1" lang="ja-JP" altLang="en-US" b="1"/>
              <a:t>代</a:t>
            </a:r>
            <a:r>
              <a:rPr kumimoji="1" lang="ja-JP" altLang="en-US"/>
              <a:t>で部長になった</a:t>
            </a:r>
            <a:r>
              <a:rPr kumimoji="1" lang="ja-JP" altLang="en-US">
                <a:latin typeface="+mn-lt"/>
              </a:rPr>
              <a:t>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代わる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かわる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sz="12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to </a:t>
            </a:r>
            <a:r>
              <a:rPr kumimoji="1" lang="en-US" altLang="ja-JP" sz="1200" dirty="0">
                <a:latin typeface="Segoe UI Symbol" panose="020B0502040204020203" pitchFamily="34" charset="0"/>
              </a:rPr>
              <a:t>substitute, to replace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お電話、</a:t>
            </a:r>
            <a:r>
              <a:rPr kumimoji="1" lang="ja-JP" altLang="en-US" b="1">
                <a:latin typeface="+mn-lt"/>
              </a:rPr>
              <a:t>代わりました</a:t>
            </a:r>
            <a:r>
              <a:rPr kumimoji="1" lang="ja-JP" altLang="en-US">
                <a:latin typeface="+mn-lt"/>
              </a:rPr>
              <a:t>。山本です。／運転、</a:t>
            </a:r>
            <a:r>
              <a:rPr kumimoji="1" lang="ja-JP" altLang="en-US" b="1">
                <a:latin typeface="+mn-lt"/>
              </a:rPr>
              <a:t>代わりましょう</a:t>
            </a:r>
            <a:r>
              <a:rPr kumimoji="1" lang="ja-JP" altLang="en-US">
                <a:latin typeface="+mn-lt"/>
              </a:rPr>
              <a:t>か。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solidFill>
                  <a:schemeClr val="tx1"/>
                </a:solidFill>
                <a:latin typeface="+mn-lt"/>
              </a:rPr>
              <a:t>代わりに</a:t>
            </a:r>
            <a:r>
              <a:rPr kumimoji="1" lang="en-US" altLang="ja-JP" sz="1200" dirty="0">
                <a:solidFill>
                  <a:schemeClr val="tx1"/>
                </a:solidFill>
                <a:latin typeface="+mn-lt"/>
              </a:rPr>
              <a:t>	</a:t>
            </a:r>
            <a:r>
              <a:rPr kumimoji="1" lang="ja-JP" altLang="en-US" sz="1200">
                <a:solidFill>
                  <a:schemeClr val="tx1"/>
                </a:solidFill>
                <a:latin typeface="+mn-lt"/>
              </a:rPr>
              <a:t>かわりに</a:t>
            </a:r>
            <a:r>
              <a:rPr kumimoji="1" lang="en-US" altLang="ja-JP" sz="1200" dirty="0">
                <a:solidFill>
                  <a:schemeClr val="tx1"/>
                </a:solidFill>
                <a:latin typeface="+mn-lt"/>
              </a:rPr>
              <a:t>	in place of, instead of	</a:t>
            </a:r>
            <a:r>
              <a:rPr kumimoji="1" lang="ja-JP" altLang="en-US" sz="1200">
                <a:solidFill>
                  <a:schemeClr val="tx1"/>
                </a:solidFill>
                <a:latin typeface="+mn-lt"/>
              </a:rPr>
              <a:t>父の</a:t>
            </a:r>
            <a:r>
              <a:rPr kumimoji="1" lang="ja-JP" altLang="en-US" sz="1200" b="1">
                <a:solidFill>
                  <a:schemeClr val="tx1"/>
                </a:solidFill>
                <a:latin typeface="+mn-lt"/>
              </a:rPr>
              <a:t>代わりに</a:t>
            </a:r>
            <a:r>
              <a:rPr kumimoji="1" lang="ja-JP" altLang="en-US" sz="1200">
                <a:solidFill>
                  <a:schemeClr val="tx1"/>
                </a:solidFill>
                <a:latin typeface="+mn-lt"/>
              </a:rPr>
              <a:t>来ました。</a:t>
            </a:r>
            <a:r>
              <a:rPr kumimoji="1" lang="ja-JP" altLang="en-US">
                <a:latin typeface="+mn-lt"/>
              </a:rPr>
              <a:t>／さとうの</a:t>
            </a:r>
            <a:r>
              <a:rPr kumimoji="1" lang="ja-JP" altLang="en-US" b="1">
                <a:latin typeface="+mn-lt"/>
              </a:rPr>
              <a:t>代わりに</a:t>
            </a:r>
            <a:r>
              <a:rPr kumimoji="1" lang="ja-JP" altLang="en-US">
                <a:latin typeface="+mn-lt"/>
              </a:rPr>
              <a:t>はちみつを使います。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2374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1792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2327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9292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1201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6793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2773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4964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9680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1448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1686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2000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0244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電気代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は１か月いくらぐらいですか。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明治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時代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1868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年から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1912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年までの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44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年間です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疲れたら言ってください。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交代します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お電話、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代わりました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。山本です。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父の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代わりに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来ました。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9956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substitute, charge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ダイ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タイ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電気代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でんきだい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en" altLang="ja-JP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electricity bill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  <a:p>
                      <a:r>
                        <a:rPr kumimoji="1" lang="ja-JP" altLang="en-US" sz="2400"/>
                        <a:t>時代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ja-JP" altLang="en-US" sz="2400"/>
                        <a:t>じだい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era, period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/>
                        <a:t>交代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/>
                        <a:t>こうたい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to take turns</a:t>
                      </a:r>
                      <a:r>
                        <a:rPr kumimoji="1" lang="en-US" altLang="ja-JP" sz="2400" dirty="0"/>
                        <a:t>	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か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える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か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わる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代わる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かわる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to 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</a:rPr>
                        <a:t>substitute, to replace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  <a:latin typeface="+mn-lt"/>
                        </a:rPr>
                        <a:t>代わりに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  <a:latin typeface="+mn-lt"/>
                        </a:rPr>
                        <a:t>かわりに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  <a:latin typeface="+mn-lt"/>
                        </a:rPr>
                        <a:t>	in place of, instead of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5" name="図 4">
            <a:extLst>
              <a:ext uri="{FF2B5EF4-FFF2-40B4-BE49-F238E27FC236}">
                <a16:creationId xmlns:a16="http://schemas.microsoft.com/office/drawing/2014/main" id="{CD4E08ED-7A56-4648-B314-79A4FC547D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82060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353</Words>
  <Application>Microsoft Macintosh PowerPoint</Application>
  <PresentationFormat>ワイド画面</PresentationFormat>
  <Paragraphs>36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2022-09-15T07:49:53Z</dcterms:created>
  <dcterms:modified xsi:type="dcterms:W3CDTF">2022-09-15T07:50:17Z</dcterms:modified>
</cp:coreProperties>
</file>