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9796"/>
  </p:normalViewPr>
  <p:slideViewPr>
    <p:cSldViewPr snapToGrid="0">
      <p:cViewPr varScale="1">
        <p:scale>
          <a:sx n="60" d="100"/>
          <a:sy n="60" d="100"/>
        </p:scale>
        <p:origin x="30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9F098-E984-694F-8E28-157DFA516149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B5CD9-746B-2246-9D68-5435CB07CC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4572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台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>
                <a:latin typeface="+mn-lt"/>
              </a:rPr>
              <a:t>〜</a:t>
            </a:r>
            <a:r>
              <a:rPr kumimoji="1" lang="ja-JP" altLang="en-US" baseline="0">
                <a:latin typeface="+mn-lt"/>
              </a:rPr>
              <a:t>台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台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台所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所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台地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地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台風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風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舞台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舞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>
                <a:solidFill>
                  <a:schemeClr val="tx1"/>
                </a:solidFill>
              </a:rPr>
              <a:t>〜</a:t>
            </a:r>
            <a:r>
              <a:rPr kumimoji="1" lang="ja-JP" altLang="en-US" baseline="0">
                <a:solidFill>
                  <a:schemeClr val="tx1"/>
                </a:solidFill>
              </a:rPr>
              <a:t>台</a:t>
            </a:r>
            <a:r>
              <a:rPr kumimoji="1" lang="en-US" altLang="ja-JP" baseline="0" dirty="0">
                <a:solidFill>
                  <a:schemeClr val="tx1"/>
                </a:solidFill>
              </a:rPr>
              <a:t>	〜</a:t>
            </a:r>
            <a:r>
              <a:rPr kumimoji="1" lang="ja-JP" altLang="en-US" baseline="0">
                <a:solidFill>
                  <a:schemeClr val="tx1"/>
                </a:solidFill>
              </a:rPr>
              <a:t>だい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counter for machines	</a:t>
            </a:r>
            <a:r>
              <a:rPr kumimoji="1" lang="ja-JP" altLang="en-US" baseline="0">
                <a:solidFill>
                  <a:schemeClr val="tx1"/>
                </a:solidFill>
              </a:rPr>
              <a:t>私はパソコンを２</a:t>
            </a:r>
            <a:r>
              <a:rPr kumimoji="1" lang="ja-JP" altLang="en-US" b="1" baseline="0">
                <a:solidFill>
                  <a:schemeClr val="tx1"/>
                </a:solidFill>
              </a:rPr>
              <a:t>台</a:t>
            </a:r>
            <a:r>
              <a:rPr kumimoji="1" lang="ja-JP" altLang="en-US" baseline="0">
                <a:solidFill>
                  <a:schemeClr val="tx1"/>
                </a:solidFill>
              </a:rPr>
              <a:t>持っています。／車は何</a:t>
            </a:r>
            <a:r>
              <a:rPr kumimoji="1" lang="ja-JP" altLang="en-US" b="1" baseline="0">
                <a:solidFill>
                  <a:schemeClr val="tx1"/>
                </a:solidFill>
              </a:rPr>
              <a:t>台</a:t>
            </a:r>
            <a:r>
              <a:rPr kumimoji="1" lang="ja-JP" altLang="en-US" baseline="0">
                <a:solidFill>
                  <a:schemeClr val="tx1"/>
                </a:solidFill>
              </a:rPr>
              <a:t>止められますか。／１</a:t>
            </a:r>
            <a:r>
              <a:rPr kumimoji="1" lang="ja-JP" altLang="en-US" b="1" baseline="0">
                <a:solidFill>
                  <a:schemeClr val="tx1"/>
                </a:solidFill>
              </a:rPr>
              <a:t>台</a:t>
            </a:r>
            <a:r>
              <a:rPr kumimoji="1" lang="ja-JP" altLang="en-US" baseline="0">
                <a:solidFill>
                  <a:schemeClr val="tx1"/>
                </a:solidFill>
              </a:rPr>
              <a:t>に４人乗れます。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台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だい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board, stand		</a:t>
            </a:r>
            <a:r>
              <a:rPr kumimoji="1" lang="ja-JP" altLang="en-US" baseline="0">
                <a:solidFill>
                  <a:schemeClr val="tx1"/>
                </a:solidFill>
              </a:rPr>
              <a:t>その</a:t>
            </a:r>
            <a:r>
              <a:rPr kumimoji="1" lang="ja-JP" altLang="en-US" b="1" baseline="0">
                <a:solidFill>
                  <a:schemeClr val="tx1"/>
                </a:solidFill>
              </a:rPr>
              <a:t>台</a:t>
            </a:r>
            <a:r>
              <a:rPr kumimoji="1" lang="ja-JP" altLang="en-US" baseline="0">
                <a:solidFill>
                  <a:schemeClr val="tx1"/>
                </a:solidFill>
              </a:rPr>
              <a:t>の上に荷物をおいてください。／プロジェクターを乗せる</a:t>
            </a:r>
            <a:r>
              <a:rPr kumimoji="1" lang="ja-JP" altLang="en-US" b="1" baseline="0">
                <a:solidFill>
                  <a:schemeClr val="tx1"/>
                </a:solidFill>
              </a:rPr>
              <a:t>台</a:t>
            </a:r>
            <a:r>
              <a:rPr kumimoji="1" lang="ja-JP" altLang="en-US" baseline="0">
                <a:solidFill>
                  <a:schemeClr val="tx1"/>
                </a:solidFill>
              </a:rPr>
              <a:t>がほしい。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台所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だいどころ</a:t>
            </a:r>
            <a:r>
              <a:rPr kumimoji="1" lang="en-US" altLang="ja-JP" baseline="0" dirty="0">
                <a:solidFill>
                  <a:schemeClr val="tx1"/>
                </a:solidFill>
              </a:rPr>
              <a:t>	kitchen		</a:t>
            </a:r>
            <a:r>
              <a:rPr kumimoji="1" lang="ja-JP" altLang="en-US" baseline="0">
                <a:solidFill>
                  <a:schemeClr val="tx1"/>
                </a:solidFill>
              </a:rPr>
              <a:t>彼は</a:t>
            </a:r>
            <a:r>
              <a:rPr kumimoji="1" lang="ja-JP" altLang="en-US" b="1" baseline="0">
                <a:solidFill>
                  <a:schemeClr val="tx1"/>
                </a:solidFill>
              </a:rPr>
              <a:t>台所</a:t>
            </a:r>
            <a:r>
              <a:rPr kumimoji="1" lang="ja-JP" altLang="en-US" baseline="0">
                <a:solidFill>
                  <a:schemeClr val="tx1"/>
                </a:solidFill>
              </a:rPr>
              <a:t>で昼ご飯を作っています。／</a:t>
            </a:r>
            <a:r>
              <a:rPr kumimoji="1" lang="ja-JP" altLang="en-US" b="1" baseline="0">
                <a:solidFill>
                  <a:schemeClr val="tx1"/>
                </a:solidFill>
              </a:rPr>
              <a:t>台所</a:t>
            </a:r>
            <a:r>
              <a:rPr kumimoji="1" lang="ja-JP" altLang="en-US" baseline="0">
                <a:solidFill>
                  <a:schemeClr val="tx1"/>
                </a:solidFill>
              </a:rPr>
              <a:t>がせまくて、使いにくいです。／</a:t>
            </a:r>
            <a:r>
              <a:rPr kumimoji="1" lang="ja-JP" altLang="en-US" b="1" baseline="0">
                <a:solidFill>
                  <a:schemeClr val="tx1"/>
                </a:solidFill>
              </a:rPr>
              <a:t>台所</a:t>
            </a:r>
            <a:r>
              <a:rPr kumimoji="1" lang="ja-JP" altLang="en-US" baseline="0">
                <a:solidFill>
                  <a:schemeClr val="tx1"/>
                </a:solidFill>
              </a:rPr>
              <a:t>は一階にあります。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台地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だいち</a:t>
            </a:r>
            <a:r>
              <a:rPr kumimoji="1" lang="en-US" altLang="ja-JP" baseline="0" dirty="0">
                <a:solidFill>
                  <a:schemeClr val="tx1"/>
                </a:solidFill>
              </a:rPr>
              <a:t>	plateau		</a:t>
            </a:r>
            <a:r>
              <a:rPr kumimoji="1" lang="ja-JP" altLang="en-US" baseline="0">
                <a:solidFill>
                  <a:schemeClr val="tx1"/>
                </a:solidFill>
              </a:rPr>
              <a:t>南九州のシラス</a:t>
            </a:r>
            <a:r>
              <a:rPr kumimoji="1" lang="ja-JP" altLang="en-US" b="1" baseline="0">
                <a:solidFill>
                  <a:schemeClr val="tx1"/>
                </a:solidFill>
              </a:rPr>
              <a:t>台地</a:t>
            </a:r>
            <a:r>
              <a:rPr kumimoji="1" lang="ja-JP" altLang="en-US" baseline="0">
                <a:solidFill>
                  <a:schemeClr val="tx1"/>
                </a:solidFill>
              </a:rPr>
              <a:t>は火山活動によってできました。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台風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たいふう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typhoon		</a:t>
            </a:r>
            <a:r>
              <a:rPr kumimoji="1" lang="ja-JP" altLang="en-US" b="1" baseline="0">
                <a:solidFill>
                  <a:schemeClr val="tx1"/>
                </a:solidFill>
              </a:rPr>
              <a:t>台風</a:t>
            </a:r>
            <a:r>
              <a:rPr kumimoji="1" lang="ja-JP" altLang="en-US" baseline="0">
                <a:solidFill>
                  <a:schemeClr val="tx1"/>
                </a:solidFill>
              </a:rPr>
              <a:t>が近づいています。／</a:t>
            </a:r>
            <a:r>
              <a:rPr kumimoji="1" lang="ja-JP" altLang="en-US" b="1" baseline="0">
                <a:solidFill>
                  <a:schemeClr val="tx1"/>
                </a:solidFill>
              </a:rPr>
              <a:t>台風</a:t>
            </a:r>
            <a:r>
              <a:rPr kumimoji="1" lang="ja-JP" altLang="en-US" baseline="0">
                <a:solidFill>
                  <a:schemeClr val="tx1"/>
                </a:solidFill>
              </a:rPr>
              <a:t>で木が折れてしまった。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舞台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ぶたい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stage		</a:t>
            </a:r>
            <a:r>
              <a:rPr kumimoji="1" lang="ja-JP" altLang="en-US" b="1" baseline="0">
                <a:solidFill>
                  <a:schemeClr val="tx1"/>
                </a:solidFill>
              </a:rPr>
              <a:t>舞台</a:t>
            </a:r>
            <a:r>
              <a:rPr kumimoji="1" lang="ja-JP" altLang="en-US" baseline="0">
                <a:solidFill>
                  <a:schemeClr val="tx1"/>
                </a:solidFill>
              </a:rPr>
              <a:t>やミュージカルを見に行くのが好きです。／いつかブロードウェイの</a:t>
            </a:r>
            <a:r>
              <a:rPr kumimoji="1" lang="ja-JP" altLang="en-US" b="1" baseline="0">
                <a:solidFill>
                  <a:schemeClr val="tx1"/>
                </a:solidFill>
              </a:rPr>
              <a:t>舞台</a:t>
            </a:r>
            <a:r>
              <a:rPr kumimoji="1" lang="ja-JP" altLang="en-US" baseline="0">
                <a:solidFill>
                  <a:schemeClr val="tx1"/>
                </a:solidFill>
              </a:rPr>
              <a:t>に立ちたい。</a:t>
            </a:r>
            <a:r>
              <a:rPr kumimoji="1" lang="en-US" altLang="ja-JP" baseline="0">
                <a:solidFill>
                  <a:schemeClr val="tx1"/>
                </a:solidFill>
              </a:rPr>
              <a:t>	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36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176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1814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4758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1994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5293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020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061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0133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2861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7310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8571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3130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私はパソコンを２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台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持っています。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台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の上に荷物をおいてください。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台所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がせまくて、使いにくいです。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台風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で木が折れてしまった。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board, stand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ダイ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タイ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〜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台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〜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だい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counter for machines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台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だい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board, stand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台所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だいどころ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kitchen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台風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たいふう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typhoon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253ED12D-5D15-3B4B-A62B-57D256963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5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287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2022-09-15T07:09:43Z</dcterms:created>
  <dcterms:modified xsi:type="dcterms:W3CDTF">2022-09-15T07:10:16Z</dcterms:modified>
</cp:coreProperties>
</file>