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1" autoAdjust="0"/>
    <p:restoredTop sz="67551" autoAdjust="0"/>
  </p:normalViewPr>
  <p:slideViewPr>
    <p:cSldViewPr snapToGrid="0" snapToObjects="1">
      <p:cViewPr varScale="1">
        <p:scale>
          <a:sx n="84" d="100"/>
          <a:sy n="84" d="100"/>
        </p:scale>
        <p:origin x="27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田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dirty="0"/>
          </a:p>
          <a:p>
            <a:r>
              <a:rPr kumimoji="1" lang="ja-JP" altLang="en-US"/>
              <a:t>水田</a:t>
            </a:r>
            <a:r>
              <a:rPr kumimoji="1" lang="en-US" altLang="ja-JP" dirty="0"/>
              <a:t>	N1	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田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田んぼ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田植え</a:t>
            </a:r>
            <a:r>
              <a:rPr kumimoji="1" lang="en-US" altLang="ja-JP" dirty="0"/>
              <a:t>	N2N3	〔</a:t>
            </a:r>
            <a:r>
              <a:rPr kumimoji="1" lang="ja-JP" altLang="en-US"/>
              <a:t>植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>
                <a:solidFill>
                  <a:schemeClr val="tx1"/>
                </a:solidFill>
              </a:rPr>
              <a:t>山田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級外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en-US" altLang="ja-JP" dirty="0"/>
              <a:t>〔</a:t>
            </a:r>
            <a:r>
              <a:rPr kumimoji="1" lang="ja-JP" altLang="en-US"/>
              <a:t>山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水田	すいでん	</a:t>
            </a:r>
            <a:r>
              <a:rPr kumimoji="1" lang="en-US" altLang="ja-JP" dirty="0">
                <a:solidFill>
                  <a:schemeClr val="tx1"/>
                </a:solidFill>
              </a:rPr>
              <a:t>rice field			</a:t>
            </a:r>
            <a:r>
              <a:rPr kumimoji="1" lang="ja-JP" altLang="en-US">
                <a:solidFill>
                  <a:schemeClr val="tx1"/>
                </a:solidFill>
              </a:rPr>
              <a:t>このまちは</a:t>
            </a:r>
            <a:r>
              <a:rPr kumimoji="1" lang="ja-JP" altLang="en-US" b="1">
                <a:solidFill>
                  <a:schemeClr val="tx1"/>
                </a:solidFill>
              </a:rPr>
              <a:t>水田</a:t>
            </a:r>
            <a:r>
              <a:rPr kumimoji="1" lang="ja-JP" altLang="en-US">
                <a:solidFill>
                  <a:schemeClr val="tx1"/>
                </a:solidFill>
              </a:rPr>
              <a:t>がおおいで</a:t>
            </a:r>
            <a:r>
              <a:rPr kumimoji="1" lang="ja-JP" altLang="en-US" dirty="0">
                <a:solidFill>
                  <a:schemeClr val="tx1"/>
                </a:solidFill>
              </a:rPr>
              <a:t>す。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田んぼ	たんぼ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rice field			</a:t>
            </a:r>
            <a:r>
              <a:rPr kumimoji="1" lang="ja-JP" altLang="en-US">
                <a:solidFill>
                  <a:schemeClr val="tx1"/>
                </a:solidFill>
              </a:rPr>
              <a:t>このまちは</a:t>
            </a:r>
            <a:r>
              <a:rPr kumimoji="1" lang="ja-JP" altLang="en-US" b="1">
                <a:solidFill>
                  <a:schemeClr val="tx1"/>
                </a:solidFill>
              </a:rPr>
              <a:t>田んぼ</a:t>
            </a:r>
            <a:r>
              <a:rPr kumimoji="1" lang="ja-JP" altLang="en-US">
                <a:solidFill>
                  <a:schemeClr val="tx1"/>
                </a:solidFill>
              </a:rPr>
              <a:t>がおおいです。／</a:t>
            </a:r>
            <a:r>
              <a:rPr kumimoji="1" lang="ja-JP" altLang="en-US" b="1">
                <a:solidFill>
                  <a:schemeClr val="tx1"/>
                </a:solidFill>
              </a:rPr>
              <a:t>田んぼ</a:t>
            </a:r>
            <a:r>
              <a:rPr kumimoji="1" lang="ja-JP" altLang="en-US">
                <a:solidFill>
                  <a:schemeClr val="tx1"/>
                </a:solidFill>
              </a:rPr>
              <a:t>でお米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こめ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をつくります。／</a:t>
            </a:r>
            <a:r>
              <a:rPr kumimoji="1" lang="ja-JP" altLang="en-US" b="1">
                <a:solidFill>
                  <a:schemeClr val="tx1"/>
                </a:solidFill>
              </a:rPr>
              <a:t>田んぼ</a:t>
            </a:r>
            <a:r>
              <a:rPr kumimoji="1" lang="ja-JP" altLang="en-US">
                <a:solidFill>
                  <a:schemeClr val="tx1"/>
                </a:solidFill>
              </a:rPr>
              <a:t>で</a:t>
            </a:r>
            <a:r>
              <a:rPr kumimoji="1" lang="ja-JP" altLang="en-US" sz="1200"/>
              <a:t>カエル</a:t>
            </a:r>
            <a:r>
              <a:rPr kumimoji="1" lang="en-US" altLang="ja-JP" dirty="0">
                <a:solidFill>
                  <a:schemeClr val="tx1"/>
                </a:solidFill>
              </a:rPr>
              <a:t>(frog)</a:t>
            </a:r>
            <a:r>
              <a:rPr kumimoji="1" lang="ja-JP" altLang="en-US">
                <a:solidFill>
                  <a:schemeClr val="tx1"/>
                </a:solidFill>
              </a:rPr>
              <a:t>がないています。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田植え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たうえ</a:t>
            </a:r>
            <a:r>
              <a:rPr kumimoji="1" lang="en-US" altLang="ja-JP" dirty="0">
                <a:solidFill>
                  <a:schemeClr val="tx1"/>
                </a:solidFill>
              </a:rPr>
              <a:t>	rice planting			</a:t>
            </a:r>
            <a:r>
              <a:rPr kumimoji="1" lang="ja-JP" altLang="en-US">
                <a:solidFill>
                  <a:schemeClr val="tx1"/>
                </a:solidFill>
              </a:rPr>
              <a:t>５月</a:t>
            </a:r>
            <a:r>
              <a:rPr kumimoji="1" lang="ja-JP" altLang="en-US" dirty="0">
                <a:solidFill>
                  <a:schemeClr val="tx1"/>
                </a:solidFill>
              </a:rPr>
              <a:t>に</a:t>
            </a:r>
            <a:r>
              <a:rPr kumimoji="1" lang="ja-JP" altLang="en-US" b="1" dirty="0">
                <a:solidFill>
                  <a:schemeClr val="tx1"/>
                </a:solidFill>
              </a:rPr>
              <a:t>田植え</a:t>
            </a:r>
            <a:r>
              <a:rPr kumimoji="1" lang="ja-JP" altLang="en-US" dirty="0">
                <a:solidFill>
                  <a:schemeClr val="tx1"/>
                </a:solidFill>
              </a:rPr>
              <a:t>を</a:t>
            </a:r>
            <a:r>
              <a:rPr kumimoji="1" lang="ja-JP" altLang="en-US">
                <a:solidFill>
                  <a:schemeClr val="tx1"/>
                </a:solidFill>
              </a:rPr>
              <a:t>します。／</a:t>
            </a:r>
            <a:r>
              <a:rPr kumimoji="1" lang="ja-JP" altLang="en-US" b="1">
                <a:solidFill>
                  <a:schemeClr val="tx1"/>
                </a:solidFill>
              </a:rPr>
              <a:t>田植え</a:t>
            </a:r>
            <a:r>
              <a:rPr kumimoji="1" lang="ja-JP" altLang="en-US">
                <a:solidFill>
                  <a:schemeClr val="tx1"/>
                </a:solidFill>
              </a:rPr>
              <a:t>をてつだいます。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山田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やまだ</a:t>
            </a:r>
            <a:r>
              <a:rPr kumimoji="1" lang="en-US" altLang="ja-JP" dirty="0">
                <a:solidFill>
                  <a:schemeClr val="tx1"/>
                </a:solidFill>
              </a:rPr>
              <a:t>	Yamada (Japanese surname)	</a:t>
            </a:r>
            <a:r>
              <a:rPr kumimoji="1" lang="ja-JP" altLang="en-US" b="1">
                <a:solidFill>
                  <a:schemeClr val="tx1"/>
                </a:solidFill>
              </a:rPr>
              <a:t>山田</a:t>
            </a:r>
            <a:r>
              <a:rPr kumimoji="1" lang="ja-JP" altLang="en-US">
                <a:solidFill>
                  <a:schemeClr val="tx1"/>
                </a:solidFill>
              </a:rPr>
              <a:t>さんをしっていますか。／</a:t>
            </a:r>
            <a:r>
              <a:rPr kumimoji="1" lang="ja-JP" altLang="en-US" b="1">
                <a:solidFill>
                  <a:schemeClr val="tx1"/>
                </a:solidFill>
              </a:rPr>
              <a:t>山田</a:t>
            </a:r>
            <a:r>
              <a:rPr kumimoji="1" lang="ja-JP" altLang="en-US">
                <a:solidFill>
                  <a:schemeClr val="tx1"/>
                </a:solidFill>
              </a:rPr>
              <a:t>さんといっしょに行きます。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3C993379-B610-455D-910C-9626CF04D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49" y="317049"/>
            <a:ext cx="990946" cy="99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20258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このまちは</a:t>
            </a:r>
            <a:r>
              <a:rPr kumimoji="1" lang="ja-JP" altLang="en-US" sz="2400" b="1"/>
              <a:t>田んぼ</a:t>
            </a:r>
            <a:r>
              <a:rPr kumimoji="1" lang="ja-JP" altLang="en-US" sz="2400"/>
              <a:t>がおおいです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>
                <a:latin typeface="Segoe UI Historic" panose="020B0502040204020203" pitchFamily="34" charset="0"/>
              </a:rPr>
              <a:t>田んぼ</a:t>
            </a:r>
            <a:r>
              <a:rPr kumimoji="1" lang="ja-JP" altLang="en-US" sz="2400">
                <a:latin typeface="Segoe UI Historic" panose="020B0502040204020203" pitchFamily="34" charset="0"/>
              </a:rPr>
              <a:t>でお米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こめ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2400">
                <a:latin typeface="Segoe UI Historic" panose="020B0502040204020203" pitchFamily="34" charset="0"/>
              </a:rPr>
              <a:t>をつくります</a:t>
            </a:r>
            <a:r>
              <a:rPr kumimoji="1" lang="ja-JP" altLang="en-US" sz="2400"/>
              <a:t>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山田</a:t>
            </a:r>
            <a:r>
              <a:rPr kumimoji="1" lang="ja-JP" altLang="en-US" sz="2400"/>
              <a:t>さんといっしょに行きます。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43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rice field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013036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デン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た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田んぼ　　	たんぼ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rice field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山田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やまだ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Yamada (Japanese surname)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3019</TotalTime>
  <Words>194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94</cp:revision>
  <dcterms:created xsi:type="dcterms:W3CDTF">2021-08-24T02:27:18Z</dcterms:created>
  <dcterms:modified xsi:type="dcterms:W3CDTF">2022-08-24T03:23:08Z</dcterms:modified>
</cp:coreProperties>
</file>