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3878"/>
  </p:normalViewPr>
  <p:slideViewPr>
    <p:cSldViewPr snapToGrid="0">
      <p:cViewPr varScale="1">
        <p:scale>
          <a:sx n="52" d="100"/>
          <a:sy n="52" d="100"/>
        </p:scale>
        <p:origin x="3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385879-4850-DF43-8C22-C749D5B1DC25}" type="datetimeFigureOut">
              <a:rPr kumimoji="1" lang="ja-JP" altLang="en-US" smtClean="0"/>
              <a:t>2022/10/5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B08BE2-548A-0341-953B-FCAB3AABC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984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払</a:t>
            </a:r>
            <a:r>
              <a:rPr kumimoji="1" lang="en-US" altLang="ja-JP" baseline="0"/>
              <a:t>〕N2N3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払う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支払い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支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前払い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前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払う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はらう</a:t>
            </a:r>
            <a:r>
              <a:rPr kumimoji="1" lang="en-US" altLang="ja-JP" baseline="0" dirty="0">
                <a:latin typeface="+mn-lt"/>
              </a:rPr>
              <a:t>	to pay		</a:t>
            </a:r>
            <a:r>
              <a:rPr kumimoji="1" lang="ja-JP" altLang="en-US" baseline="0">
                <a:latin typeface="+mn-lt"/>
              </a:rPr>
              <a:t>この間</a:t>
            </a:r>
            <a:r>
              <a:rPr kumimoji="1" lang="ja-JP" altLang="en-US" b="1" baseline="0">
                <a:latin typeface="+mn-lt"/>
              </a:rPr>
              <a:t>払って</a:t>
            </a:r>
            <a:r>
              <a:rPr kumimoji="1" lang="ja-JP" altLang="en-US" baseline="0">
                <a:latin typeface="+mn-lt"/>
              </a:rPr>
              <a:t>もらったので、今日は私が</a:t>
            </a:r>
            <a:r>
              <a:rPr kumimoji="1" lang="ja-JP" altLang="en-US" b="1" baseline="0">
                <a:latin typeface="+mn-lt"/>
              </a:rPr>
              <a:t>払います</a:t>
            </a:r>
            <a:r>
              <a:rPr kumimoji="1" lang="ja-JP" altLang="en-US" baseline="0">
                <a:latin typeface="+mn-lt"/>
              </a:rPr>
              <a:t>。／あしたまでに電気料金を</a:t>
            </a:r>
            <a:r>
              <a:rPr kumimoji="1" lang="ja-JP" altLang="en-US" b="1" baseline="0">
                <a:latin typeface="+mn-lt"/>
              </a:rPr>
              <a:t>払わ</a:t>
            </a:r>
            <a:r>
              <a:rPr kumimoji="1" lang="ja-JP" altLang="en-US" baseline="0">
                <a:latin typeface="+mn-lt"/>
              </a:rPr>
              <a:t>なければならない。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支払い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しはらい</a:t>
            </a:r>
            <a:r>
              <a:rPr kumimoji="1" lang="en-US" altLang="ja-JP" baseline="0" dirty="0">
                <a:latin typeface="+mn-lt"/>
              </a:rPr>
              <a:t>	payment		</a:t>
            </a:r>
            <a:r>
              <a:rPr kumimoji="1" lang="ja-JP" altLang="en-US" b="1" baseline="0">
                <a:latin typeface="+mn-lt"/>
              </a:rPr>
              <a:t>支払い</a:t>
            </a:r>
            <a:r>
              <a:rPr kumimoji="1" lang="ja-JP" altLang="en-US" baseline="0">
                <a:latin typeface="+mn-lt"/>
              </a:rPr>
              <a:t>はどうされますか。／</a:t>
            </a:r>
            <a:r>
              <a:rPr kumimoji="1" lang="ja-JP" altLang="en-US" b="1" baseline="0">
                <a:latin typeface="+mn-lt"/>
              </a:rPr>
              <a:t>支払い</a:t>
            </a:r>
            <a:r>
              <a:rPr kumimoji="1" lang="ja-JP" altLang="en-US" baseline="0">
                <a:latin typeface="+mn-lt"/>
              </a:rPr>
              <a:t>はあちらでお願いします。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前払い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まえばらい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advance payment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このバスは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前払い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です。乗車時に千円お願いいたします。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734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610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8100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3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563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641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08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2881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15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428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68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87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409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払って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もらったので、今日は私が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払います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支払い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はどうされますか。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このバスは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前払い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です。乗車時に千円お願いいたします。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pay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404930"/>
              </p:ext>
            </p:extLst>
          </p:nvPr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払う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はらう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pay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支払い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しはらい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payment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前払い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  <a:latin typeface="+mn-lt"/>
                        </a:rPr>
                        <a:t>まえばらい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advance payment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4DEC5169-A437-164E-91F0-29EF6123D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337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161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2022-09-15T04:24:16Z</dcterms:created>
  <dcterms:modified xsi:type="dcterms:W3CDTF">2022-10-05T08:06:08Z</dcterms:modified>
</cp:coreProperties>
</file>