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6803"/>
  </p:normalViewPr>
  <p:slideViewPr>
    <p:cSldViewPr snapToGrid="0">
      <p:cViewPr varScale="1">
        <p:scale>
          <a:sx n="56" d="100"/>
          <a:sy n="56" d="100"/>
        </p:scale>
        <p:origin x="32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9C195-FC68-F347-80F8-71147672C4CB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2CE09-2B27-3549-9C21-94326CF2DE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2229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外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外国</a:t>
            </a:r>
            <a:r>
              <a:rPr kumimoji="1" lang="en-US" altLang="ja-JP" dirty="0"/>
              <a:t>	N5	〔</a:t>
            </a:r>
            <a:r>
              <a:rPr kumimoji="1" lang="ja-JP" altLang="en-US"/>
              <a:t>国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外国人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国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外出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出</a:t>
            </a:r>
            <a:r>
              <a:rPr kumimoji="1" lang="en-US" altLang="ja-JP" dirty="0"/>
              <a:t>〕N5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以外</a:t>
            </a:r>
            <a:r>
              <a:rPr kumimoji="1" lang="en-US" altLang="ja-JP" dirty="0"/>
              <a:t>	N4	〔</a:t>
            </a:r>
            <a:r>
              <a:rPr kumimoji="1" lang="ja-JP" altLang="en-US"/>
              <a:t>以</a:t>
            </a:r>
            <a:r>
              <a:rPr kumimoji="1" lang="en-US" altLang="ja-JP" dirty="0"/>
              <a:t>〕N4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外科</a:t>
            </a:r>
            <a:r>
              <a:rPr kumimoji="1" lang="en-US" altLang="ja-JP" dirty="0"/>
              <a:t>	N2N3	〔</a:t>
            </a:r>
            <a:r>
              <a:rPr kumimoji="1" lang="ja-JP" altLang="en-US"/>
              <a:t>科</a:t>
            </a:r>
            <a:r>
              <a:rPr kumimoji="1" lang="en-US" altLang="ja-JP" dirty="0"/>
              <a:t>〕N2N3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外</a:t>
            </a:r>
            <a:r>
              <a:rPr kumimoji="1" lang="en-US" altLang="ja-JP" dirty="0"/>
              <a:t>	N5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外国	がいこく	</a:t>
            </a:r>
            <a:r>
              <a:rPr kumimoji="1" lang="en-US" altLang="ja-JP" sz="2400" dirty="0">
                <a:solidFill>
                  <a:schemeClr val="tx1"/>
                </a:solidFill>
              </a:rPr>
              <a:t>foreign country	</a:t>
            </a:r>
            <a:r>
              <a:rPr kumimoji="1" lang="ja-JP" altLang="en-US" sz="2400" b="1">
                <a:solidFill>
                  <a:schemeClr val="tx1"/>
                </a:solidFill>
              </a:rPr>
              <a:t>外国</a:t>
            </a:r>
            <a:r>
              <a:rPr kumimoji="1" lang="ja-JP" altLang="en-US" sz="2400">
                <a:solidFill>
                  <a:schemeClr val="tx1"/>
                </a:solidFill>
              </a:rPr>
              <a:t>で生活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せいかつ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したことがありますか。／</a:t>
            </a:r>
            <a:r>
              <a:rPr kumimoji="1" lang="ja-JP" altLang="en-US" sz="2400" b="1">
                <a:solidFill>
                  <a:schemeClr val="tx1"/>
                </a:solidFill>
              </a:rPr>
              <a:t>外国</a:t>
            </a:r>
            <a:r>
              <a:rPr kumimoji="1" lang="ja-JP" altLang="en-US" sz="2400" dirty="0">
                <a:solidFill>
                  <a:schemeClr val="tx1"/>
                </a:solidFill>
              </a:rPr>
              <a:t>をりょこうするのが好き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外国人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がいこくじん</a:t>
            </a:r>
            <a:r>
              <a:rPr kumimoji="1" lang="en-US" altLang="ja-JP" sz="2400" dirty="0">
                <a:solidFill>
                  <a:schemeClr val="tx1"/>
                </a:solidFill>
              </a:rPr>
              <a:t>	foreigner		</a:t>
            </a:r>
            <a:r>
              <a:rPr kumimoji="1" lang="ja-JP" altLang="en-US" sz="2400">
                <a:solidFill>
                  <a:schemeClr val="tx1"/>
                </a:solidFill>
              </a:rPr>
              <a:t>日本ではたらいている</a:t>
            </a:r>
            <a:r>
              <a:rPr kumimoji="1" lang="ja-JP" altLang="en-US" sz="2400" b="1">
                <a:solidFill>
                  <a:schemeClr val="tx1"/>
                </a:solidFill>
              </a:rPr>
              <a:t>外国人</a:t>
            </a:r>
            <a:r>
              <a:rPr kumimoji="1" lang="ja-JP" altLang="en-US" sz="2400">
                <a:solidFill>
                  <a:schemeClr val="tx1"/>
                </a:solidFill>
              </a:rPr>
              <a:t>にインタビューする。／この店は</a:t>
            </a:r>
            <a:r>
              <a:rPr kumimoji="1" lang="ja-JP" altLang="en-US" sz="2400" b="1">
                <a:solidFill>
                  <a:schemeClr val="tx1"/>
                </a:solidFill>
              </a:rPr>
              <a:t>外国人</a:t>
            </a:r>
            <a:r>
              <a:rPr kumimoji="1" lang="ja-JP" altLang="en-US" sz="2400">
                <a:solidFill>
                  <a:schemeClr val="tx1"/>
                </a:solidFill>
              </a:rPr>
              <a:t>のお客さんが多いです。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外出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がいしゅつ</a:t>
            </a:r>
            <a:r>
              <a:rPr kumimoji="1" lang="en-US" altLang="ja-JP" sz="2400" dirty="0">
                <a:solidFill>
                  <a:schemeClr val="tx1"/>
                </a:solidFill>
              </a:rPr>
              <a:t>	going out		</a:t>
            </a:r>
            <a:r>
              <a:rPr kumimoji="1" lang="ja-JP" altLang="en-US" sz="2400">
                <a:solidFill>
                  <a:schemeClr val="tx1"/>
                </a:solidFill>
              </a:rPr>
              <a:t>日曜日は友人と</a:t>
            </a:r>
            <a:r>
              <a:rPr kumimoji="1" lang="ja-JP" altLang="en-US" sz="2400" b="1">
                <a:solidFill>
                  <a:schemeClr val="tx1"/>
                </a:solidFill>
              </a:rPr>
              <a:t>外出</a:t>
            </a:r>
            <a:r>
              <a:rPr kumimoji="1" lang="ja-JP" altLang="en-US" sz="2400" b="0">
                <a:solidFill>
                  <a:schemeClr val="tx1"/>
                </a:solidFill>
              </a:rPr>
              <a:t>します</a:t>
            </a:r>
            <a:r>
              <a:rPr kumimoji="1" lang="ja-JP" altLang="en-US" sz="2400">
                <a:solidFill>
                  <a:schemeClr val="tx1"/>
                </a:solidFill>
              </a:rPr>
              <a:t>。／母は</a:t>
            </a:r>
            <a:r>
              <a:rPr kumimoji="1" lang="ja-JP" altLang="en-US" sz="2400" b="1">
                <a:solidFill>
                  <a:schemeClr val="tx1"/>
                </a:solidFill>
              </a:rPr>
              <a:t>外出</a:t>
            </a:r>
            <a:r>
              <a:rPr kumimoji="1" lang="ja-JP" altLang="en-US" sz="2400">
                <a:solidFill>
                  <a:schemeClr val="tx1"/>
                </a:solidFill>
              </a:rPr>
              <a:t>中です。３時ごろもどります。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以外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いがい</a:t>
            </a:r>
            <a:r>
              <a:rPr kumimoji="1" lang="en-US" altLang="ja-JP" sz="2400" dirty="0">
                <a:solidFill>
                  <a:schemeClr val="tx1"/>
                </a:solidFill>
              </a:rPr>
              <a:t>	other than, besides	</a:t>
            </a:r>
            <a:r>
              <a:rPr kumimoji="1" lang="ja-JP" altLang="en-US" sz="2400">
                <a:solidFill>
                  <a:schemeClr val="tx1"/>
                </a:solidFill>
              </a:rPr>
              <a:t>チーズ</a:t>
            </a:r>
            <a:r>
              <a:rPr kumimoji="1" lang="ja-JP" altLang="en-US" sz="2400" b="1">
                <a:solidFill>
                  <a:schemeClr val="tx1"/>
                </a:solidFill>
              </a:rPr>
              <a:t>以外</a:t>
            </a:r>
            <a:r>
              <a:rPr kumimoji="1" lang="ja-JP" altLang="en-US" sz="2400">
                <a:solidFill>
                  <a:schemeClr val="tx1"/>
                </a:solidFill>
              </a:rPr>
              <a:t>は何でも食べられます。／金曜日</a:t>
            </a:r>
            <a:r>
              <a:rPr kumimoji="1" lang="ja-JP" altLang="en-US" sz="2400" b="1">
                <a:solidFill>
                  <a:schemeClr val="tx1"/>
                </a:solidFill>
              </a:rPr>
              <a:t>以外</a:t>
            </a:r>
            <a:r>
              <a:rPr kumimoji="1" lang="ja-JP" altLang="en-US" sz="2400">
                <a:solidFill>
                  <a:schemeClr val="tx1"/>
                </a:solidFill>
              </a:rPr>
              <a:t>はいつでもだいじょうぶです。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外科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げか</a:t>
            </a:r>
            <a:r>
              <a:rPr kumimoji="1" lang="en-US" altLang="ja-JP" sz="2400" dirty="0">
                <a:solidFill>
                  <a:schemeClr val="tx1"/>
                </a:solidFill>
              </a:rPr>
              <a:t>	surgery		</a:t>
            </a:r>
            <a:r>
              <a:rPr kumimoji="1" lang="ja-JP" altLang="en-US" sz="2400" b="1">
                <a:solidFill>
                  <a:schemeClr val="tx1"/>
                </a:solidFill>
              </a:rPr>
              <a:t>外科</a:t>
            </a:r>
            <a:r>
              <a:rPr kumimoji="1" lang="ja-JP" altLang="en-US" sz="2400">
                <a:solidFill>
                  <a:schemeClr val="tx1"/>
                </a:solidFill>
              </a:rPr>
              <a:t>の受付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うけつけ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は３番です。／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外科</a:t>
            </a:r>
            <a:r>
              <a:rPr kumimoji="1" lang="ja-JP" altLang="en-US" sz="2400" dirty="0">
                <a:solidFill>
                  <a:schemeClr val="tx1"/>
                </a:solidFill>
              </a:rPr>
              <a:t>で手術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しゅじゅつ</a:t>
            </a:r>
            <a:r>
              <a:rPr kumimoji="1" lang="en-US" altLang="ja-JP" sz="2400" dirty="0">
                <a:solidFill>
                  <a:schemeClr val="tx1"/>
                </a:solidFill>
              </a:rPr>
              <a:t>: operation, surgery)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>
                <a:solidFill>
                  <a:schemeClr val="tx1"/>
                </a:solidFill>
              </a:rPr>
              <a:t>してもらいました。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外	そと</a:t>
            </a:r>
            <a:r>
              <a:rPr kumimoji="1" lang="en-US" altLang="ja-JP" sz="2400" dirty="0">
                <a:solidFill>
                  <a:schemeClr val="tx1"/>
                </a:solidFill>
              </a:rPr>
              <a:t>	outside		</a:t>
            </a:r>
            <a:r>
              <a:rPr kumimoji="1" lang="ja-JP" altLang="en-US" sz="2400" dirty="0">
                <a:solidFill>
                  <a:schemeClr val="tx1"/>
                </a:solidFill>
              </a:rPr>
              <a:t>アパートの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外</a:t>
            </a:r>
            <a:r>
              <a:rPr kumimoji="1" lang="ja-JP" altLang="en-US" sz="2400" dirty="0">
                <a:solidFill>
                  <a:schemeClr val="tx1"/>
                </a:solidFill>
              </a:rPr>
              <a:t>にくろい車がとまって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外</a:t>
            </a:r>
            <a:r>
              <a:rPr kumimoji="1" lang="ja-JP" altLang="en-US" sz="2400">
                <a:solidFill>
                  <a:schemeClr val="tx1"/>
                </a:solidFill>
              </a:rPr>
              <a:t>で待っています。</a:t>
            </a:r>
            <a:endParaRPr kumimoji="1" lang="en-US" altLang="ja-JP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150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4127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7300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7592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7857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923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9443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2585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2291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4365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6032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0323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1117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外国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をりょこうするのが好きです。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日曜日は友だち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外出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外科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の受付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うけつけ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は３番です。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アパートの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外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にくろい車がとまっています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257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outside, other, foreign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ガイ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ゲ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外国		がいこく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foreign country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外出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がいしゅつ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going out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外科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げか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surgery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そと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外		そと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outside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14">
            <a:extLst>
              <a:ext uri="{FF2B5EF4-FFF2-40B4-BE49-F238E27FC236}">
                <a16:creationId xmlns:a16="http://schemas.microsoft.com/office/drawing/2014/main" id="{E15B40C3-7B56-4871-A2C8-3019CF5A1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2904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2022-09-14T05:27:07Z</dcterms:created>
  <dcterms:modified xsi:type="dcterms:W3CDTF">2022-09-14T05:27:32Z</dcterms:modified>
</cp:coreProperties>
</file>