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313"/>
  </p:normalViewPr>
  <p:slideViewPr>
    <p:cSldViewPr snapToGrid="0">
      <p:cViewPr varScale="1">
        <p:scale>
          <a:sx n="50" d="100"/>
          <a:sy n="50" d="100"/>
        </p:scale>
        <p:origin x="3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9262D-96CB-484C-8092-C34B8158374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26F46-CE59-8149-97A5-2B8395E87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85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号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番号</a:t>
            </a:r>
            <a:r>
              <a:rPr kumimoji="1" lang="en-US" altLang="ja-JP" dirty="0"/>
              <a:t>	N5	〔</a:t>
            </a:r>
            <a:r>
              <a:rPr kumimoji="1" lang="ja-JP" altLang="en-US"/>
              <a:t>番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電話番号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電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話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「電話」「番号」は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N5</a:t>
            </a:r>
          </a:p>
          <a:p>
            <a:r>
              <a:rPr kumimoji="1" lang="ja-JP" altLang="en-US"/>
              <a:t>信号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信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番号</a:t>
            </a:r>
            <a:r>
              <a:rPr kumimoji="1" lang="ja-JP" altLang="en-US" sz="2400" dirty="0">
                <a:solidFill>
                  <a:schemeClr val="tx1"/>
                </a:solidFill>
              </a:rPr>
              <a:t>	ばんごう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number		</a:t>
            </a:r>
            <a:r>
              <a:rPr kumimoji="1" lang="ja-JP" altLang="en-US" sz="2400">
                <a:solidFill>
                  <a:schemeClr val="tx1"/>
                </a:solidFill>
              </a:rPr>
              <a:t>ここにアパートの部屋の</a:t>
            </a:r>
            <a:r>
              <a:rPr kumimoji="1" lang="ja-JP" altLang="en-US" sz="2400" b="1">
                <a:solidFill>
                  <a:schemeClr val="tx1"/>
                </a:solidFill>
              </a:rPr>
              <a:t>番号</a:t>
            </a:r>
            <a:r>
              <a:rPr kumimoji="1" lang="ja-JP" altLang="en-US" sz="2400">
                <a:solidFill>
                  <a:schemeClr val="tx1"/>
                </a:solidFill>
              </a:rPr>
              <a:t>を書いてください。／ポイントカードに会員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かいいん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: membership)</a:t>
            </a:r>
            <a:r>
              <a:rPr kumimoji="1" lang="ja-JP" altLang="en-US" sz="2400" b="1">
                <a:solidFill>
                  <a:schemeClr val="tx1"/>
                </a:solidFill>
              </a:rPr>
              <a:t>番号</a:t>
            </a:r>
            <a:r>
              <a:rPr kumimoji="1" lang="ja-JP" altLang="en-US" sz="2400">
                <a:solidFill>
                  <a:schemeClr val="tx1"/>
                </a:solidFill>
              </a:rPr>
              <a:t>が書いてあります。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電話番号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でんわばんごう</a:t>
            </a:r>
            <a:r>
              <a:rPr kumimoji="1" lang="en-US" altLang="ja-JP" sz="2400" dirty="0">
                <a:solidFill>
                  <a:schemeClr val="tx1"/>
                </a:solidFill>
              </a:rPr>
              <a:t>	telephone number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電話番号</a:t>
            </a:r>
            <a:r>
              <a:rPr kumimoji="1" lang="ja-JP" altLang="en-US" sz="2400" dirty="0">
                <a:solidFill>
                  <a:schemeClr val="tx1"/>
                </a:solidFill>
              </a:rPr>
              <a:t>がわかります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か。／すみません。</a:t>
            </a:r>
            <a:r>
              <a:rPr kumimoji="1" lang="ja-JP" altLang="en-US" sz="2400" b="1">
                <a:solidFill>
                  <a:schemeClr val="tx1"/>
                </a:solidFill>
              </a:rPr>
              <a:t>電話番号</a:t>
            </a:r>
            <a:r>
              <a:rPr kumimoji="1" lang="ja-JP" altLang="en-US" sz="2400">
                <a:solidFill>
                  <a:schemeClr val="tx1"/>
                </a:solidFill>
              </a:rPr>
              <a:t>をまちがえました。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信号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しんごう</a:t>
            </a:r>
            <a:r>
              <a:rPr kumimoji="1" lang="en-US" altLang="ja-JP" sz="2400" dirty="0">
                <a:solidFill>
                  <a:schemeClr val="tx1"/>
                </a:solidFill>
              </a:rPr>
              <a:t>		traffic lights		</a:t>
            </a:r>
            <a:r>
              <a:rPr kumimoji="1" lang="ja-JP" altLang="en-US" sz="2400" dirty="0">
                <a:solidFill>
                  <a:schemeClr val="tx1"/>
                </a:solidFill>
              </a:rPr>
              <a:t>図書館は、あの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信号</a:t>
            </a:r>
            <a:r>
              <a:rPr kumimoji="1" lang="ja-JP" altLang="en-US" sz="2400" dirty="0">
                <a:solidFill>
                  <a:schemeClr val="tx1"/>
                </a:solidFill>
              </a:rPr>
              <a:t>を右へまがると、左にあります</a:t>
            </a:r>
            <a:r>
              <a:rPr kumimoji="1" lang="ja-JP" altLang="en-US" sz="2400">
                <a:solidFill>
                  <a:schemeClr val="tx1"/>
                </a:solidFill>
              </a:rPr>
              <a:t>よ。／この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信号</a:t>
            </a:r>
            <a:r>
              <a:rPr kumimoji="1" lang="ja-JP" altLang="en-US" sz="2400">
                <a:solidFill>
                  <a:schemeClr val="tx1"/>
                </a:solidFill>
              </a:rPr>
              <a:t>はボタンをおさなければなりません。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49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11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28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1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471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09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68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81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86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53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04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08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93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電話番号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がわかりますか。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図書館は、あの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信号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を右へまがると、左にありますよ。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6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number, signal, sign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890008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電話番号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でんわばんごう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telephone number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信号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しんごう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traffic lights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4">
            <a:extLst>
              <a:ext uri="{FF2B5EF4-FFF2-40B4-BE49-F238E27FC236}">
                <a16:creationId xmlns:a16="http://schemas.microsoft.com/office/drawing/2014/main" id="{E739AE7D-32B1-438C-84AB-5243B9A18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396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2022-09-14T07:50:58Z</dcterms:created>
  <dcterms:modified xsi:type="dcterms:W3CDTF">2022-09-14T07:51:25Z</dcterms:modified>
</cp:coreProperties>
</file>