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6327"/>
  </p:normalViewPr>
  <p:slideViewPr>
    <p:cSldViewPr snapToGrid="0">
      <p:cViewPr varScale="1">
        <p:scale>
          <a:sx n="82" d="100"/>
          <a:sy n="82" d="100"/>
        </p:scale>
        <p:origin x="2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1B0D1-1017-A644-AF07-E2D5461D5504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C8D22-AA14-544D-A815-424D4F4A6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45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白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白紙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紙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真っ白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白鳥	はくちょう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swan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白鳥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はシベリア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(Siberia)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から北海道に渡ってきます。／このクッキーは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白鳥</a:t>
            </a:r>
            <a:r>
              <a:rPr kumimoji="1" lang="ja-JP" altLang="en-US" sz="1200">
                <a:latin typeface="Segoe UI Historic" panose="020B0502040204020203" pitchFamily="34" charset="0"/>
              </a:rPr>
              <a:t>の形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かたち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白紙</a:t>
            </a:r>
            <a:r>
              <a:rPr kumimoji="1" lang="en-US" altLang="ja-JP" dirty="0"/>
              <a:t>	</a:t>
            </a:r>
            <a:r>
              <a:rPr kumimoji="1" lang="ja-JP" altLang="en-US"/>
              <a:t>はくし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blank paper</a:t>
            </a:r>
            <a:r>
              <a:rPr kumimoji="1" lang="en-US" altLang="ja-JP" dirty="0"/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考えてもわからなかったので、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白紙</a:t>
            </a:r>
            <a:r>
              <a:rPr kumimoji="1" lang="ja-JP" altLang="en-US" sz="1200">
                <a:latin typeface="Segoe UI Historic" panose="020B0502040204020203" pitchFamily="34" charset="0"/>
              </a:rPr>
              <a:t>で出した</a:t>
            </a:r>
            <a:r>
              <a:rPr kumimoji="1" lang="ja-JP" altLang="en-US"/>
              <a:t>。</a:t>
            </a:r>
            <a:r>
              <a:rPr kumimoji="1" lang="ja-JP" altLang="en-US" baseline="0">
                <a:solidFill>
                  <a:schemeClr val="tx1"/>
                </a:solidFill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白紙</a:t>
            </a:r>
            <a:r>
              <a:rPr kumimoji="1" lang="ja-JP" altLang="en-US" baseline="0">
                <a:solidFill>
                  <a:schemeClr val="tx1"/>
                </a:solidFill>
              </a:rPr>
              <a:t>で出したら、しかられた。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	しろ	</a:t>
            </a:r>
            <a:r>
              <a:rPr kumimoji="1" lang="en-US" altLang="ja-JP" dirty="0">
                <a:solidFill>
                  <a:schemeClr val="tx1"/>
                </a:solidFill>
              </a:rPr>
              <a:t>white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わたしは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</a:t>
            </a:r>
            <a:r>
              <a:rPr kumimoji="1" lang="ja-JP" altLang="en-US"/>
              <a:t>。／黒より</a:t>
            </a:r>
            <a:r>
              <a:rPr kumimoji="1" lang="ja-JP" altLang="en-US" b="1"/>
              <a:t>白</a:t>
            </a:r>
            <a:r>
              <a:rPr kumimoji="1" lang="ja-JP" altLang="en-US"/>
              <a:t>のほうがいいです。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白い</a:t>
            </a:r>
            <a:r>
              <a:rPr kumimoji="1" lang="en-US" altLang="ja-JP" dirty="0"/>
              <a:t>	</a:t>
            </a:r>
            <a:r>
              <a:rPr kumimoji="1" lang="ja-JP" altLang="en-US"/>
              <a:t>しろい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white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白い</a:t>
            </a:r>
            <a:r>
              <a:rPr kumimoji="1" lang="ja-JP" altLang="en-US" sz="1200">
                <a:latin typeface="Segoe UI Historic" panose="020B0502040204020203" pitchFamily="34" charset="0"/>
              </a:rPr>
              <a:t>車は山本さんのです。／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くつした、ありますか。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真っ白</a:t>
            </a:r>
            <a:r>
              <a:rPr kumimoji="1" lang="ja-JP" altLang="en-US" baseline="-25000"/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まっしろ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pure white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洗ったら、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真っ白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になった</a:t>
            </a:r>
            <a:r>
              <a:rPr kumimoji="1" lang="ja-JP" altLang="en-US"/>
              <a:t>。／</a:t>
            </a:r>
            <a:r>
              <a:rPr kumimoji="1" lang="ja-JP" altLang="en-US" b="1"/>
              <a:t>真っ白</a:t>
            </a:r>
            <a:r>
              <a:rPr kumimoji="1" lang="ja-JP" altLang="en-US"/>
              <a:t>なシャツを買った。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97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98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715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04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04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471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44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82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55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72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30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51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48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白鳥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はシベリア</a:t>
            </a:r>
            <a:r>
              <a:rPr lang="en-US" altLang="ja-JP" sz="2400" dirty="0">
                <a:latin typeface="Segoe UI Historic" panose="020B0502040204020203" pitchFamily="34" charset="0"/>
              </a:rPr>
              <a:t>(Siberia)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から北海道に渡ってきます。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考えてもわからなかったので、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白紙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で出した。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わたしは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白い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車は山本さんのです。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洗ったら、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真っ白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になった。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ハク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白鳥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はくちょう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swan</a:t>
                      </a:r>
                    </a:p>
                    <a:p>
                      <a:r>
                        <a:rPr kumimoji="1" lang="ja-JP" altLang="en-US" sz="2400"/>
                        <a:t>白紙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はくし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blank paper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白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しろ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white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白い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しろい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white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真っ白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まっしろ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pure white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3A96A7-E64A-CF40-B081-6C4A57874291}"/>
              </a:ext>
            </a:extLst>
          </p:cNvPr>
          <p:cNvSpPr txBox="1"/>
          <p:nvPr/>
        </p:nvSpPr>
        <p:spPr>
          <a:xfrm>
            <a:off x="1823998" y="615317"/>
            <a:ext cx="919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white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D41702D-60B2-9848-AB2B-C14C69D3C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00035"/>
            <a:ext cx="990000" cy="9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717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257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2022-08-22T01:01:51Z</dcterms:created>
  <dcterms:modified xsi:type="dcterms:W3CDTF">2022-08-24T06:59:01Z</dcterms:modified>
</cp:coreProperties>
</file>