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8844"/>
  </p:normalViewPr>
  <p:slideViewPr>
    <p:cSldViewPr snapToGrid="0">
      <p:cViewPr varScale="1">
        <p:scale>
          <a:sx n="72" d="100"/>
          <a:sy n="72" d="100"/>
        </p:scale>
        <p:origin x="2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9F644-03F9-FC48-9534-E0FB01FDC90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8ADEA-0E97-0D4C-9DF0-A4CD83FEE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44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半年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半分</a:t>
            </a:r>
            <a:r>
              <a:rPr kumimoji="1" lang="en-US" altLang="ja-JP" dirty="0"/>
              <a:t>	N5	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半日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三時半</a:t>
            </a:r>
            <a:r>
              <a:rPr kumimoji="1" lang="en-US" altLang="ja-JP" dirty="0"/>
              <a:t>	N5	〔</a:t>
            </a:r>
            <a:r>
              <a:rPr kumimoji="1" lang="ja-JP" altLang="en-US"/>
              <a:t>三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半年	はんとし	</a:t>
            </a:r>
            <a:r>
              <a:rPr kumimoji="1" lang="en-US" altLang="ja-JP" dirty="0">
                <a:solidFill>
                  <a:schemeClr val="tx1"/>
                </a:solidFill>
              </a:rPr>
              <a:t>half a year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半年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をべん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きょう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しました。／日本に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半分	はんぶん	</a:t>
            </a:r>
            <a:r>
              <a:rPr kumimoji="1" lang="en-US" altLang="ja-JP" dirty="0">
                <a:solidFill>
                  <a:schemeClr val="tx1"/>
                </a:solidFill>
              </a:rPr>
              <a:t>half	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りんごを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たべました。／二人で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にしましょう。／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半日</a:t>
            </a:r>
            <a:r>
              <a:rPr kumimoji="1" lang="ja-JP" altLang="en-US" dirty="0">
                <a:solidFill>
                  <a:schemeClr val="tx1"/>
                </a:solidFill>
              </a:rPr>
              <a:t>	はんにち	</a:t>
            </a:r>
            <a:r>
              <a:rPr kumimoji="1" lang="en-US" altLang="ja-JP" dirty="0">
                <a:solidFill>
                  <a:schemeClr val="tx1"/>
                </a:solidFill>
              </a:rPr>
              <a:t>half a day	</a:t>
            </a:r>
            <a:r>
              <a:rPr kumimoji="1" lang="ja-JP" altLang="en-US">
                <a:solidFill>
                  <a:schemeClr val="tx1"/>
                </a:solidFill>
              </a:rPr>
              <a:t>大阪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おおさか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まで車で</a:t>
            </a:r>
            <a:r>
              <a:rPr kumimoji="1" lang="ja-JP" altLang="en-US" b="1">
                <a:solidFill>
                  <a:schemeClr val="tx1"/>
                </a:solidFill>
              </a:rPr>
              <a:t>半日</a:t>
            </a:r>
            <a:r>
              <a:rPr kumimoji="1" lang="ja-JP" altLang="en-US" b="0">
                <a:solidFill>
                  <a:schemeClr val="tx1"/>
                </a:solidFill>
              </a:rPr>
              <a:t>かかります。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／あした午後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半日</a:t>
            </a:r>
            <a:r>
              <a:rPr kumimoji="1" lang="ja-JP" altLang="en-US" sz="1200">
                <a:latin typeface="Segoe UI Historic" panose="020B0502040204020203" pitchFamily="34" charset="0"/>
              </a:rPr>
              <a:t>やすみます。</a:t>
            </a:r>
            <a:endParaRPr kumimoji="1" lang="ja-JP" altLang="en-US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三時半	さんじはん	</a:t>
            </a:r>
            <a:r>
              <a:rPr kumimoji="1" lang="en-US" altLang="ja-JP" dirty="0">
                <a:solidFill>
                  <a:schemeClr val="tx1"/>
                </a:solidFill>
              </a:rPr>
              <a:t>3:30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あした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三時半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に大学へきて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ください。／会議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かいぎ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三時半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からです。</a:t>
            </a:r>
            <a:endParaRPr kumimoji="1" lang="ja-JP" altLang="en-US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06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06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446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354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31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22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67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3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66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890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11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92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B230926-C491-4D78-9167-6199F5CBF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108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half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A4C2-4D6C-41E9-B788-0AD1DBC857E4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半年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日本語をべんきょうしました。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あした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三時半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に大学へきてください。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AAE1438D-DACE-49A0-AD8A-1C613884C731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ハン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半年　	はんとし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half a year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三時半	さんじはん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3:30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2022-08-18T08:37:30Z</dcterms:created>
  <dcterms:modified xsi:type="dcterms:W3CDTF">2022-08-18T08:37:52Z</dcterms:modified>
</cp:coreProperties>
</file>