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41837"/>
  </p:normalViewPr>
  <p:slideViewPr>
    <p:cSldViewPr snapToGrid="0">
      <p:cViewPr varScale="1">
        <p:scale>
          <a:sx n="49" d="100"/>
          <a:sy n="49" d="100"/>
        </p:scale>
        <p:origin x="35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81699E-4E5E-8E4F-BCE3-C75F867DF2FB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8D4185-1E05-AB4A-84B5-5F7E545A28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1359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平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平和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和</a:t>
            </a:r>
            <a:r>
              <a:rPr kumimoji="1" lang="en-US" altLang="ja-JP" dirty="0"/>
              <a:t>〕N2N3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平日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日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平均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均</a:t>
            </a:r>
            <a:r>
              <a:rPr kumimoji="1" lang="en-US" altLang="ja-JP" dirty="0"/>
              <a:t>〕N2N3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平気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気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平野</a:t>
            </a:r>
            <a:r>
              <a:rPr kumimoji="1" lang="en-US" altLang="ja-JP" dirty="0"/>
              <a:t>	N2N3	 〔</a:t>
            </a:r>
            <a:r>
              <a:rPr kumimoji="1" lang="ja-JP" altLang="en-US"/>
              <a:t>野</a:t>
            </a:r>
            <a:r>
              <a:rPr kumimoji="1" lang="en-US" altLang="ja-JP" dirty="0"/>
              <a:t>〕N4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水平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水</a:t>
            </a:r>
            <a:r>
              <a:rPr kumimoji="1" lang="en-US" altLang="ja-JP" dirty="0"/>
              <a:t>〕N5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公平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公</a:t>
            </a:r>
            <a:r>
              <a:rPr kumimoji="1" lang="en-US" altLang="ja-JP" dirty="0"/>
              <a:t>〕N2N3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平等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等</a:t>
            </a:r>
            <a:r>
              <a:rPr kumimoji="1" lang="en-US" altLang="ja-JP" dirty="0"/>
              <a:t>〕N2N3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平ら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平たい</a:t>
            </a:r>
            <a:r>
              <a:rPr kumimoji="1" lang="en-US" altLang="ja-JP" dirty="0">
                <a:latin typeface="+mn-lt"/>
              </a:rPr>
              <a:t>	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平和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へいわ</a:t>
            </a:r>
            <a:r>
              <a:rPr kumimoji="1" lang="en-US" altLang="ja-JP" dirty="0">
                <a:latin typeface="+mn-lt"/>
              </a:rPr>
              <a:t>	peace		</a:t>
            </a:r>
            <a:r>
              <a:rPr kumimoji="1" lang="ja-JP" altLang="en-US" b="1">
                <a:latin typeface="+mn-lt"/>
              </a:rPr>
              <a:t>平和</a:t>
            </a:r>
            <a:r>
              <a:rPr kumimoji="1" lang="ja-JP" altLang="en-US">
                <a:latin typeface="+mn-lt"/>
              </a:rPr>
              <a:t>の大切さを知る。／</a:t>
            </a:r>
            <a:r>
              <a:rPr kumimoji="1" lang="ja-JP" altLang="en-US" b="1">
                <a:latin typeface="+mn-lt"/>
              </a:rPr>
              <a:t>平和</a:t>
            </a:r>
            <a:r>
              <a:rPr kumimoji="1" lang="ja-JP" altLang="en-US">
                <a:latin typeface="+mn-lt"/>
              </a:rPr>
              <a:t>を願う。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平日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へいじつ</a:t>
            </a:r>
            <a:r>
              <a:rPr kumimoji="1" lang="en-US" altLang="ja-JP" dirty="0">
                <a:latin typeface="+mn-lt"/>
              </a:rPr>
              <a:t>	weekday		</a:t>
            </a:r>
            <a:r>
              <a:rPr kumimoji="1" lang="ja-JP" altLang="en-US" b="1">
                <a:latin typeface="+mn-lt"/>
              </a:rPr>
              <a:t>平日</a:t>
            </a:r>
            <a:r>
              <a:rPr kumimoji="1" lang="ja-JP" altLang="en-US">
                <a:latin typeface="+mn-lt"/>
              </a:rPr>
              <a:t>は午後８時まで、土日は午後６時までです。／ランチは</a:t>
            </a:r>
            <a:r>
              <a:rPr kumimoji="1" lang="ja-JP" altLang="en-US" b="1">
                <a:latin typeface="+mn-lt"/>
              </a:rPr>
              <a:t>平日</a:t>
            </a:r>
            <a:r>
              <a:rPr kumimoji="1" lang="ja-JP" altLang="en-US" b="0">
                <a:latin typeface="+mn-lt"/>
              </a:rPr>
              <a:t>だけ</a:t>
            </a:r>
            <a:r>
              <a:rPr kumimoji="1" lang="ja-JP" altLang="en-US">
                <a:latin typeface="+mn-lt"/>
              </a:rPr>
              <a:t>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平均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へいきん</a:t>
            </a:r>
            <a:r>
              <a:rPr kumimoji="1" lang="en-US" altLang="ja-JP" dirty="0">
                <a:latin typeface="+mn-lt"/>
              </a:rPr>
              <a:t>	average		</a:t>
            </a:r>
            <a:r>
              <a:rPr kumimoji="1" lang="ja-JP" altLang="en-US">
                <a:latin typeface="+mn-lt"/>
              </a:rPr>
              <a:t>１日</a:t>
            </a:r>
            <a:r>
              <a:rPr kumimoji="1" lang="ja-JP" altLang="en-US" b="1">
                <a:latin typeface="+mn-lt"/>
              </a:rPr>
              <a:t>平均</a:t>
            </a:r>
            <a:r>
              <a:rPr kumimoji="1" lang="ja-JP" altLang="en-US">
                <a:latin typeface="+mn-lt"/>
              </a:rPr>
              <a:t>１時間ぐらい歩いています。／今回のテストの</a:t>
            </a:r>
            <a:r>
              <a:rPr kumimoji="1" lang="ja-JP" altLang="en-US" b="1">
                <a:latin typeface="+mn-lt"/>
              </a:rPr>
              <a:t>平均</a:t>
            </a:r>
            <a:r>
              <a:rPr kumimoji="1" lang="ja-JP" altLang="en-US">
                <a:latin typeface="+mn-lt"/>
              </a:rPr>
              <a:t>点は</a:t>
            </a:r>
            <a:r>
              <a:rPr kumimoji="1" lang="en-US" altLang="ja-JP" dirty="0">
                <a:latin typeface="+mn-lt"/>
              </a:rPr>
              <a:t>75</a:t>
            </a:r>
            <a:r>
              <a:rPr kumimoji="1" lang="ja-JP" altLang="en-US">
                <a:latin typeface="+mn-lt"/>
              </a:rPr>
              <a:t>点でした。</a:t>
            </a:r>
            <a:r>
              <a:rPr kumimoji="1" lang="en-US" altLang="ja-JP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平気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へいき</a:t>
            </a:r>
            <a:r>
              <a:rPr kumimoji="1" lang="en-US" altLang="ja-JP" dirty="0">
                <a:latin typeface="+mn-lt"/>
              </a:rPr>
              <a:t>	calm, cool		</a:t>
            </a:r>
            <a:r>
              <a:rPr kumimoji="1" lang="ja-JP" altLang="en-US">
                <a:latin typeface="+mn-lt"/>
              </a:rPr>
              <a:t>彼は部長にしかられても、</a:t>
            </a:r>
            <a:r>
              <a:rPr kumimoji="1" lang="ja-JP" altLang="en-US" b="1">
                <a:latin typeface="+mn-lt"/>
              </a:rPr>
              <a:t>平気</a:t>
            </a:r>
            <a:r>
              <a:rPr kumimoji="1" lang="ja-JP" altLang="en-US">
                <a:latin typeface="+mn-lt"/>
              </a:rPr>
              <a:t>そうです。／少しうるさくても、</a:t>
            </a:r>
            <a:r>
              <a:rPr kumimoji="1" lang="ja-JP" altLang="en-US" b="1">
                <a:latin typeface="+mn-lt"/>
              </a:rPr>
              <a:t>平気</a:t>
            </a:r>
            <a:r>
              <a:rPr kumimoji="1" lang="ja-JP" altLang="en-US">
                <a:latin typeface="+mn-lt"/>
              </a:rPr>
              <a:t>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平野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へいや</a:t>
            </a:r>
            <a:r>
              <a:rPr kumimoji="1" lang="en-US" altLang="ja-JP" dirty="0">
                <a:latin typeface="+mn-lt"/>
              </a:rPr>
              <a:t>	plain		</a:t>
            </a:r>
            <a:r>
              <a:rPr kumimoji="1" lang="ja-JP" altLang="en-US">
                <a:latin typeface="+mn-lt"/>
              </a:rPr>
              <a:t>関東</a:t>
            </a:r>
            <a:r>
              <a:rPr kumimoji="1" lang="ja-JP" altLang="en-US" b="1">
                <a:latin typeface="+mn-lt"/>
              </a:rPr>
              <a:t>平野</a:t>
            </a:r>
            <a:r>
              <a:rPr kumimoji="1" lang="ja-JP" altLang="en-US">
                <a:latin typeface="+mn-lt"/>
              </a:rPr>
              <a:t>は、日本で一番広い</a:t>
            </a:r>
            <a:r>
              <a:rPr kumimoji="1" lang="ja-JP" altLang="en-US" b="1">
                <a:latin typeface="+mn-lt"/>
              </a:rPr>
              <a:t>平野</a:t>
            </a:r>
            <a:r>
              <a:rPr kumimoji="1" lang="ja-JP" altLang="en-US">
                <a:latin typeface="+mn-lt"/>
              </a:rPr>
              <a:t>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水平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すいへい</a:t>
            </a:r>
            <a:r>
              <a:rPr kumimoji="1" lang="en-US" altLang="ja-JP" dirty="0">
                <a:latin typeface="+mn-lt"/>
              </a:rPr>
              <a:t>	level, horizontal	</a:t>
            </a:r>
            <a:r>
              <a:rPr kumimoji="1" lang="ja-JP" altLang="en-US">
                <a:latin typeface="+mn-lt"/>
              </a:rPr>
              <a:t>この機械は</a:t>
            </a:r>
            <a:r>
              <a:rPr kumimoji="1" lang="ja-JP" altLang="en-US" b="1">
                <a:latin typeface="+mn-lt"/>
              </a:rPr>
              <a:t>水平</a:t>
            </a:r>
            <a:r>
              <a:rPr kumimoji="1" lang="ja-JP" altLang="en-US">
                <a:latin typeface="+mn-lt"/>
              </a:rPr>
              <a:t>な場所に置いてください。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公平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こうへい</a:t>
            </a:r>
            <a:r>
              <a:rPr kumimoji="1" lang="en-US" altLang="ja-JP" dirty="0">
                <a:latin typeface="+mn-lt"/>
              </a:rPr>
              <a:t>	fair, impartial		</a:t>
            </a:r>
            <a:r>
              <a:rPr kumimoji="1" lang="ja-JP" altLang="en-US" b="1">
                <a:latin typeface="+mn-lt"/>
              </a:rPr>
              <a:t>公平</a:t>
            </a:r>
            <a:r>
              <a:rPr kumimoji="1" lang="ja-JP" altLang="en-US">
                <a:latin typeface="+mn-lt"/>
              </a:rPr>
              <a:t>にみなの意見を聞く。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平等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びょうどう</a:t>
            </a:r>
            <a:r>
              <a:rPr kumimoji="1" lang="en-US" altLang="ja-JP" dirty="0">
                <a:latin typeface="+mn-lt"/>
              </a:rPr>
              <a:t>	equality		</a:t>
            </a:r>
            <a:r>
              <a:rPr kumimoji="1" lang="ja-JP" altLang="en-US">
                <a:latin typeface="+mn-lt"/>
              </a:rPr>
              <a:t>男女</a:t>
            </a:r>
            <a:r>
              <a:rPr kumimoji="1" lang="ja-JP" altLang="en-US" b="1">
                <a:latin typeface="+mn-lt"/>
              </a:rPr>
              <a:t>平等</a:t>
            </a:r>
            <a:r>
              <a:rPr kumimoji="1" lang="ja-JP" altLang="en-US">
                <a:latin typeface="+mn-lt"/>
              </a:rPr>
              <a:t>な社会をつくる。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平ら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たいら</a:t>
            </a:r>
            <a:r>
              <a:rPr kumimoji="1" lang="en-US" altLang="ja-JP" dirty="0">
                <a:latin typeface="+mn-lt"/>
              </a:rPr>
              <a:t>	flat, even		</a:t>
            </a:r>
            <a:r>
              <a:rPr kumimoji="1" lang="ja-JP" altLang="en-US" b="1">
                <a:latin typeface="+mn-lt"/>
              </a:rPr>
              <a:t>平ら</a:t>
            </a:r>
            <a:r>
              <a:rPr kumimoji="1" lang="ja-JP" altLang="en-US" b="0">
                <a:latin typeface="+mn-lt"/>
              </a:rPr>
              <a:t>な</a:t>
            </a:r>
            <a:r>
              <a:rPr kumimoji="1" lang="ja-JP" altLang="en-US">
                <a:latin typeface="+mn-lt"/>
              </a:rPr>
              <a:t>道なので、自転車で走りやすい。／</a:t>
            </a:r>
            <a:r>
              <a:rPr kumimoji="1" lang="ja-JP" altLang="en-US" b="1">
                <a:latin typeface="+mn-lt"/>
              </a:rPr>
              <a:t>平ら</a:t>
            </a:r>
            <a:r>
              <a:rPr kumimoji="1" lang="ja-JP" altLang="en-US">
                <a:latin typeface="+mn-lt"/>
              </a:rPr>
              <a:t>にのばしてください。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平たい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ひらたい</a:t>
            </a:r>
            <a:r>
              <a:rPr kumimoji="1" lang="en-US" altLang="ja-JP" dirty="0">
                <a:latin typeface="+mn-lt"/>
              </a:rPr>
              <a:t>	flat, even		</a:t>
            </a:r>
            <a:r>
              <a:rPr kumimoji="1" lang="ja-JP" altLang="en-US" b="1">
                <a:latin typeface="+mn-lt"/>
              </a:rPr>
              <a:t>平たい</a:t>
            </a:r>
            <a:r>
              <a:rPr kumimoji="1" lang="ja-JP" altLang="en-US">
                <a:latin typeface="+mn-lt"/>
              </a:rPr>
              <a:t>皿を用意してください。／</a:t>
            </a:r>
            <a:r>
              <a:rPr kumimoji="1" lang="ja-JP" altLang="en-US" b="1">
                <a:latin typeface="+mn-lt"/>
              </a:rPr>
              <a:t>平たく</a:t>
            </a:r>
            <a:r>
              <a:rPr kumimoji="1" lang="ja-JP" altLang="en-US">
                <a:latin typeface="+mn-lt"/>
              </a:rPr>
              <a:t>のばしてください。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6307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5651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5244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9882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4985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7015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1867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6075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0610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9682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5818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3600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5638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793522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平和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の大切さを知る。 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平日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は午後８時まで、土日は午後６時までです。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男女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平等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な社会をつくる。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平ら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な道なので、自転車で走りやすい。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flat, calm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ヘイ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ビョウ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平和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な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へいわ</a:t>
                      </a:r>
                      <a:r>
                        <a:rPr kumimoji="1" lang="en-US" altLang="ja-JP" sz="2400" dirty="0">
                          <a:latin typeface="+mn-lt"/>
                        </a:rPr>
                        <a:t>	peace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平日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へいじつ</a:t>
                      </a:r>
                      <a:r>
                        <a:rPr kumimoji="1" lang="en-US" altLang="ja-JP" sz="2400" dirty="0">
                          <a:latin typeface="+mn-lt"/>
                        </a:rPr>
                        <a:t>	weekday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平等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な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びょうどう</a:t>
                      </a:r>
                      <a:r>
                        <a:rPr kumimoji="1" lang="en-US" altLang="ja-JP" sz="2400" dirty="0">
                          <a:latin typeface="+mn-lt"/>
                        </a:rPr>
                        <a:t>	equality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たい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ら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ひら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たい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平ら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な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たいら</a:t>
                      </a:r>
                      <a:r>
                        <a:rPr kumimoji="1" lang="en-US" altLang="ja-JP" sz="2400" dirty="0">
                          <a:latin typeface="+mn-lt"/>
                        </a:rPr>
                        <a:t>	flat, even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F2F1CDE1-F193-1348-9875-F9DAF0AD5D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359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30765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393</Words>
  <Application>Microsoft Macintosh PowerPoint</Application>
  <PresentationFormat>ワイド画面</PresentationFormat>
  <Paragraphs>41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2022-09-16T00:42:50Z</dcterms:created>
  <dcterms:modified xsi:type="dcterms:W3CDTF">2022-09-16T00:43:24Z</dcterms:modified>
</cp:coreProperties>
</file>