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9388"/>
  </p:normalViewPr>
  <p:slideViewPr>
    <p:cSldViewPr snapToGrid="0">
      <p:cViewPr varScale="1">
        <p:scale>
          <a:sx n="73" d="100"/>
          <a:sy n="73" d="100"/>
        </p:scale>
        <p:origin x="26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6B304-1E32-5E43-82A8-DE1CEAD21DE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76CDD-A464-774B-81AF-D1135FA02A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347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必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必要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要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必修科目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N1+N2N3	 〔</a:t>
            </a:r>
            <a:r>
              <a:rPr kumimoji="1" lang="ja-JP" altLang="en-US">
                <a:latin typeface="+mn-lt"/>
              </a:rPr>
              <a:t>修</a:t>
            </a:r>
            <a:r>
              <a:rPr kumimoji="1" lang="en-US" altLang="ja-JP" dirty="0"/>
              <a:t>〕N1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科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目</a:t>
            </a:r>
            <a:r>
              <a:rPr kumimoji="1" lang="en-US" altLang="ja-JP" dirty="0"/>
              <a:t>〕N4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必死</a:t>
            </a:r>
            <a:r>
              <a:rPr kumimoji="1" lang="ja-JP" altLang="en-US" baseline="-25000">
                <a:latin typeface="+mn-lt"/>
              </a:rPr>
              <a:t>に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死</a:t>
            </a:r>
            <a:r>
              <a:rPr kumimoji="1" lang="en-US" altLang="ja-JP" dirty="0"/>
              <a:t>〕N4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必ず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N4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必要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ひつよう</a:t>
            </a:r>
            <a:r>
              <a:rPr kumimoji="1" lang="en-US" altLang="ja-JP" dirty="0">
                <a:latin typeface="+mn-lt"/>
              </a:rPr>
              <a:t>		need, necessity	</a:t>
            </a:r>
            <a:r>
              <a:rPr kumimoji="1" lang="ja-JP" altLang="en-US">
                <a:latin typeface="+mn-lt"/>
              </a:rPr>
              <a:t>いくらぐらい</a:t>
            </a:r>
            <a:r>
              <a:rPr kumimoji="1" lang="ja-JP" altLang="en-US" b="1">
                <a:latin typeface="+mn-lt"/>
              </a:rPr>
              <a:t>必要</a:t>
            </a:r>
            <a:r>
              <a:rPr kumimoji="1" lang="ja-JP" altLang="en-US">
                <a:latin typeface="+mn-lt"/>
              </a:rPr>
              <a:t>ですか。／パスポートが</a:t>
            </a:r>
            <a:r>
              <a:rPr kumimoji="1" lang="ja-JP" altLang="en-US" b="1">
                <a:latin typeface="+mn-lt"/>
              </a:rPr>
              <a:t>必要</a:t>
            </a:r>
            <a:r>
              <a:rPr kumimoji="1" lang="ja-JP" altLang="en-US">
                <a:latin typeface="+mn-lt"/>
              </a:rPr>
              <a:t>です。／かさが</a:t>
            </a:r>
            <a:r>
              <a:rPr kumimoji="1" lang="ja-JP" altLang="en-US" b="1">
                <a:latin typeface="+mn-lt"/>
              </a:rPr>
              <a:t>必要</a:t>
            </a:r>
            <a:r>
              <a:rPr kumimoji="1" lang="ja-JP" altLang="en-US">
                <a:latin typeface="+mn-lt"/>
              </a:rPr>
              <a:t>な方はお知らせください。お貸しします。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必修科目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ひっしゅうかもく</a:t>
            </a:r>
            <a:r>
              <a:rPr kumimoji="1" lang="en-US" altLang="ja-JP" dirty="0">
                <a:latin typeface="+mn-lt"/>
              </a:rPr>
              <a:t>	required subjects	</a:t>
            </a:r>
            <a:r>
              <a:rPr kumimoji="1" lang="ja-JP" altLang="en-US">
                <a:latin typeface="+mn-lt"/>
              </a:rPr>
              <a:t>英語は</a:t>
            </a:r>
            <a:r>
              <a:rPr kumimoji="1" lang="ja-JP" altLang="en-US" b="1">
                <a:latin typeface="+mn-lt"/>
              </a:rPr>
              <a:t>必修科目</a:t>
            </a:r>
            <a:r>
              <a:rPr kumimoji="1" lang="ja-JP" altLang="en-US">
                <a:latin typeface="+mn-lt"/>
              </a:rPr>
              <a:t>です。／</a:t>
            </a:r>
            <a:r>
              <a:rPr kumimoji="1" lang="ja-JP" altLang="en-US" b="1">
                <a:latin typeface="+mn-lt"/>
              </a:rPr>
              <a:t>必修科目</a:t>
            </a:r>
            <a:r>
              <a:rPr kumimoji="1" lang="ja-JP" altLang="en-US">
                <a:latin typeface="+mn-lt"/>
              </a:rPr>
              <a:t>を落として、留年になった。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必死</a:t>
            </a:r>
            <a:r>
              <a:rPr kumimoji="1" lang="ja-JP" altLang="en-US" baseline="-25000">
                <a:latin typeface="+mn-lt"/>
              </a:rPr>
              <a:t>に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ひっし</a:t>
            </a:r>
            <a:r>
              <a:rPr kumimoji="1" lang="en-US" altLang="ja-JP" dirty="0">
                <a:latin typeface="+mn-lt"/>
              </a:rPr>
              <a:t>		desperately		</a:t>
            </a:r>
            <a:r>
              <a:rPr kumimoji="1" lang="ja-JP" altLang="en-US">
                <a:latin typeface="+mn-lt"/>
              </a:rPr>
              <a:t>医者になるため、</a:t>
            </a:r>
            <a:r>
              <a:rPr kumimoji="1" lang="ja-JP" altLang="en-US" b="1">
                <a:latin typeface="+mn-lt"/>
              </a:rPr>
              <a:t>必死に</a:t>
            </a:r>
            <a:r>
              <a:rPr kumimoji="1" lang="ja-JP" altLang="en-US">
                <a:latin typeface="+mn-lt"/>
              </a:rPr>
              <a:t>勉強した。／駅まで</a:t>
            </a:r>
            <a:r>
              <a:rPr kumimoji="1" lang="ja-JP" altLang="en-US" b="1">
                <a:latin typeface="+mn-lt"/>
              </a:rPr>
              <a:t>必死に</a:t>
            </a:r>
            <a:r>
              <a:rPr kumimoji="1" lang="ja-JP" altLang="en-US">
                <a:latin typeface="+mn-lt"/>
              </a:rPr>
              <a:t>走って、間に合った。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必ず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かならず</a:t>
            </a:r>
            <a:r>
              <a:rPr kumimoji="1" lang="en-US" altLang="ja-JP" dirty="0">
                <a:latin typeface="+mn-lt"/>
              </a:rPr>
              <a:t>		certainly, always	</a:t>
            </a:r>
            <a:r>
              <a:rPr kumimoji="1" lang="ja-JP" altLang="en-US">
                <a:latin typeface="+mn-lt"/>
              </a:rPr>
              <a:t>毎日</a:t>
            </a:r>
            <a:r>
              <a:rPr kumimoji="1" lang="ja-JP" altLang="en-US" b="1">
                <a:latin typeface="+mn-lt"/>
              </a:rPr>
              <a:t>必ず</a:t>
            </a:r>
            <a:r>
              <a:rPr kumimoji="1" lang="ja-JP" altLang="en-US">
                <a:latin typeface="+mn-lt"/>
              </a:rPr>
              <a:t>家族に電話します。／日本に来るときは、</a:t>
            </a:r>
            <a:r>
              <a:rPr kumimoji="1" lang="ja-JP" altLang="en-US" b="1">
                <a:latin typeface="+mn-lt"/>
              </a:rPr>
              <a:t>必ず</a:t>
            </a:r>
            <a:r>
              <a:rPr kumimoji="1" lang="ja-JP" altLang="en-US">
                <a:latin typeface="+mn-lt"/>
              </a:rPr>
              <a:t>連絡してください。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718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111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5205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8091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21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134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6141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0934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7843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637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2772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4554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63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パスポートが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必要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英語は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必修科目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医者になるため、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必死に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勉強した。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毎日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必ず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家族に電話します。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necessary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ヒツ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必要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ひつよう</a:t>
                      </a:r>
                      <a:r>
                        <a:rPr kumimoji="1" lang="en-US" altLang="ja-JP" sz="2400" dirty="0">
                          <a:latin typeface="+mn-lt"/>
                        </a:rPr>
                        <a:t>		need, necessity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必修科目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ひっしゅうかもく</a:t>
                      </a:r>
                      <a:r>
                        <a:rPr kumimoji="1" lang="en-US" altLang="ja-JP" sz="2400" dirty="0">
                          <a:latin typeface="+mn-lt"/>
                        </a:rPr>
                        <a:t>	required subjects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必死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に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ひっし</a:t>
                      </a:r>
                      <a:r>
                        <a:rPr kumimoji="1" lang="en-US" altLang="ja-JP" sz="2400" dirty="0">
                          <a:latin typeface="+mn-lt"/>
                        </a:rPr>
                        <a:t>		desperately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かなら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ず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必ず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かならず</a:t>
                      </a:r>
                      <a:r>
                        <a:rPr kumimoji="1" lang="en-US" altLang="ja-JP" sz="2400" dirty="0">
                          <a:latin typeface="+mn-lt"/>
                        </a:rPr>
                        <a:t>		certainly, always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575D1CD4-4C93-6645-AD12-49271B4B0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014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2022-09-15T00:39:57Z</dcterms:created>
  <dcterms:modified xsi:type="dcterms:W3CDTF">2022-09-15T00:40:36Z</dcterms:modified>
</cp:coreProperties>
</file>