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646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64AAFF-BE5A-6840-AB53-B01410597D24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14B9B-65CF-E04D-8521-768BA4115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276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北米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米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東北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東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南北</a:t>
            </a:r>
            <a:r>
              <a:rPr kumimoji="1" lang="en-US" altLang="ja-JP" dirty="0"/>
              <a:t>	N2N3	〔</a:t>
            </a:r>
            <a:r>
              <a:rPr kumimoji="1" lang="ja-JP" altLang="en-US"/>
              <a:t>南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北海道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海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道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北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北口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口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北米</a:t>
            </a:r>
            <a:r>
              <a:rPr kumimoji="1" lang="ja-JP" altLang="en-US" sz="2400" dirty="0">
                <a:solidFill>
                  <a:schemeClr val="tx1"/>
                </a:solidFill>
              </a:rPr>
              <a:t>	ほくべい	</a:t>
            </a:r>
            <a:r>
              <a:rPr kumimoji="1" lang="en-US" altLang="ja-JP" sz="2400" dirty="0">
                <a:solidFill>
                  <a:schemeClr val="tx1"/>
                </a:solidFill>
              </a:rPr>
              <a:t>North America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この植物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しょくぶつ</a:t>
            </a:r>
            <a:r>
              <a:rPr kumimoji="1" lang="en-US" altLang="ja-JP" sz="2400" dirty="0">
                <a:solidFill>
                  <a:schemeClr val="tx1"/>
                </a:solidFill>
              </a:rPr>
              <a:t>: plant)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北米</a:t>
            </a:r>
            <a:r>
              <a:rPr kumimoji="1" lang="ja-JP" altLang="en-US" sz="2400" dirty="0">
                <a:solidFill>
                  <a:schemeClr val="tx1"/>
                </a:solidFill>
              </a:rPr>
              <a:t>で多く</a:t>
            </a:r>
            <a:r>
              <a:rPr kumimoji="1" lang="ja-JP" altLang="en-US" sz="2400">
                <a:solidFill>
                  <a:schemeClr val="tx1"/>
                </a:solidFill>
              </a:rPr>
              <a:t>見られる。／カナダは</a:t>
            </a:r>
            <a:r>
              <a:rPr kumimoji="1" lang="ja-JP" altLang="en-US" sz="2400" b="1">
                <a:solidFill>
                  <a:schemeClr val="tx1"/>
                </a:solidFill>
              </a:rPr>
              <a:t>北米</a:t>
            </a:r>
            <a:r>
              <a:rPr kumimoji="1" lang="ja-JP" altLang="en-US" sz="2400">
                <a:solidFill>
                  <a:schemeClr val="tx1"/>
                </a:solidFill>
              </a:rPr>
              <a:t>にあります。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東北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とうほく</a:t>
            </a:r>
            <a:r>
              <a:rPr kumimoji="1" lang="en-US" altLang="ja-JP" sz="2400" dirty="0">
                <a:solidFill>
                  <a:schemeClr val="tx1"/>
                </a:solidFill>
              </a:rPr>
              <a:t>	the Tohoku region	</a:t>
            </a:r>
            <a:r>
              <a:rPr kumimoji="1" lang="ja-JP" altLang="en-US" sz="2400" dirty="0">
                <a:solidFill>
                  <a:schemeClr val="tx1"/>
                </a:solidFill>
              </a:rPr>
              <a:t>田中さんは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東北</a:t>
            </a:r>
            <a:r>
              <a:rPr kumimoji="1" lang="ja-JP" altLang="en-US" sz="2400" dirty="0">
                <a:solidFill>
                  <a:schemeClr val="tx1"/>
                </a:solidFill>
              </a:rPr>
              <a:t>の出身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しゅっしん</a:t>
            </a:r>
            <a:r>
              <a:rPr kumimoji="1" lang="en-US" altLang="ja-JP" sz="2400" dirty="0">
                <a:solidFill>
                  <a:schemeClr val="tx1"/>
                </a:solidFill>
              </a:rPr>
              <a:t>: one’s origin)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東北</a:t>
            </a:r>
            <a:r>
              <a:rPr kumimoji="1" lang="ja-JP" altLang="en-US" sz="2400">
                <a:solidFill>
                  <a:schemeClr val="tx1"/>
                </a:solidFill>
              </a:rPr>
              <a:t>大学に友だちがいます。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南北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なんぼく</a:t>
            </a:r>
            <a:r>
              <a:rPr kumimoji="1" lang="en-US" altLang="ja-JP" sz="2400" dirty="0">
                <a:solidFill>
                  <a:schemeClr val="tx1"/>
                </a:solidFill>
              </a:rPr>
              <a:t>	north and south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南北</a:t>
            </a:r>
            <a:r>
              <a:rPr kumimoji="1" lang="ja-JP" altLang="en-US" sz="2400" dirty="0">
                <a:solidFill>
                  <a:schemeClr val="tx1"/>
                </a:solidFill>
              </a:rPr>
              <a:t>に長い。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北海道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ほっかいどう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	Hokkaido		</a:t>
            </a:r>
            <a:r>
              <a:rPr kumimoji="1" lang="ja-JP" altLang="en-US" sz="2400" dirty="0">
                <a:solidFill>
                  <a:schemeClr val="tx1"/>
                </a:solidFill>
              </a:rPr>
              <a:t>休みに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北海道</a:t>
            </a:r>
            <a:r>
              <a:rPr kumimoji="1" lang="ja-JP" altLang="en-US" sz="2400" dirty="0">
                <a:solidFill>
                  <a:schemeClr val="tx1"/>
                </a:solidFill>
              </a:rPr>
              <a:t>をりょこう</a:t>
            </a:r>
            <a:r>
              <a:rPr kumimoji="1" lang="ja-JP" altLang="en-US" sz="2400">
                <a:solidFill>
                  <a:schemeClr val="tx1"/>
                </a:solidFill>
              </a:rPr>
              <a:t>しました。／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北海道</a:t>
            </a:r>
            <a:r>
              <a:rPr kumimoji="1" lang="ja-JP" altLang="en-US" sz="2400">
                <a:solidFill>
                  <a:schemeClr val="tx1"/>
                </a:solidFill>
              </a:rPr>
              <a:t>に行きたいです。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北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きた</a:t>
            </a:r>
            <a:r>
              <a:rPr kumimoji="1" lang="en-US" altLang="ja-JP" sz="2400" dirty="0">
                <a:solidFill>
                  <a:schemeClr val="tx1"/>
                </a:solidFill>
              </a:rPr>
              <a:t>	north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ここから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北</a:t>
            </a:r>
            <a:r>
              <a:rPr kumimoji="1" lang="ja-JP" altLang="en-US" sz="2400" dirty="0">
                <a:solidFill>
                  <a:schemeClr val="tx1"/>
                </a:solidFill>
              </a:rPr>
              <a:t>には店があまり</a:t>
            </a:r>
            <a:r>
              <a:rPr kumimoji="1" lang="ja-JP" altLang="en-US" sz="2400">
                <a:solidFill>
                  <a:schemeClr val="tx1"/>
                </a:solidFill>
              </a:rPr>
              <a:t>ありません。／会社は駅の</a:t>
            </a:r>
            <a:r>
              <a:rPr kumimoji="1" lang="ja-JP" altLang="en-US" sz="2400" b="1">
                <a:solidFill>
                  <a:schemeClr val="tx1"/>
                </a:solidFill>
              </a:rPr>
              <a:t>北</a:t>
            </a:r>
            <a:r>
              <a:rPr kumimoji="1" lang="ja-JP" altLang="en-US" sz="2400">
                <a:solidFill>
                  <a:schemeClr val="tx1"/>
                </a:solidFill>
              </a:rPr>
              <a:t>にあります。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北口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きたぐち</a:t>
            </a:r>
            <a:r>
              <a:rPr kumimoji="1" lang="en-US" altLang="ja-JP" sz="2400" dirty="0">
                <a:solidFill>
                  <a:schemeClr val="tx1"/>
                </a:solidFill>
              </a:rPr>
              <a:t>	north gate		</a:t>
            </a:r>
            <a:r>
              <a:rPr kumimoji="1" lang="ja-JP" altLang="en-US" sz="2400" dirty="0">
                <a:solidFill>
                  <a:schemeClr val="tx1"/>
                </a:solidFill>
              </a:rPr>
              <a:t>駅の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北口</a:t>
            </a:r>
            <a:r>
              <a:rPr kumimoji="1" lang="ja-JP" altLang="en-US" sz="2400" dirty="0">
                <a:solidFill>
                  <a:schemeClr val="tx1"/>
                </a:solidFill>
              </a:rPr>
              <a:t>からバスに</a:t>
            </a:r>
            <a:r>
              <a:rPr kumimoji="1" lang="ja-JP" altLang="en-US" sz="2400">
                <a:solidFill>
                  <a:schemeClr val="tx1"/>
                </a:solidFill>
              </a:rPr>
              <a:t>乗ります。／ホテルは駅の</a:t>
            </a:r>
            <a:r>
              <a:rPr kumimoji="1" lang="ja-JP" altLang="en-US" sz="2400" b="1">
                <a:solidFill>
                  <a:schemeClr val="tx1"/>
                </a:solidFill>
              </a:rPr>
              <a:t>北口</a:t>
            </a:r>
            <a:r>
              <a:rPr kumimoji="1" lang="ja-JP" altLang="en-US" sz="2400">
                <a:solidFill>
                  <a:schemeClr val="tx1"/>
                </a:solidFill>
              </a:rPr>
              <a:t>からすぐです。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49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9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23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311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997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10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40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075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1832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2519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9632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99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53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南北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に長い。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休みに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北海道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をりょこうしました。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ここから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には店があまりありません。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北口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からバスに乗ります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20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north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62066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ホク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南北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なんぼく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north and south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北海道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ほっかいどう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Hokkaido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きた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きた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	north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北口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きたぐち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north gate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12">
            <a:extLst>
              <a:ext uri="{FF2B5EF4-FFF2-40B4-BE49-F238E27FC236}">
                <a16:creationId xmlns:a16="http://schemas.microsoft.com/office/drawing/2014/main" id="{576B867F-6537-46AA-BE1C-C6E9B809B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4915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277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2022-09-14T05:25:26Z</dcterms:created>
  <dcterms:modified xsi:type="dcterms:W3CDTF">2022-09-14T05:26:27Z</dcterms:modified>
</cp:coreProperties>
</file>