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728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72B75-8375-8547-B6B6-22E43E448655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8EB9A-88D1-8145-90D3-EB074F1E2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008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本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本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日本</a:t>
            </a:r>
            <a:r>
              <a:rPr kumimoji="1" lang="en-US" altLang="ja-JP" dirty="0"/>
              <a:t>	N2N3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日本人</a:t>
            </a:r>
            <a:r>
              <a:rPr kumimoji="1" lang="en-US" altLang="ja-JP" dirty="0"/>
              <a:t>	N2N3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本日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本店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店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r>
              <a:rPr kumimoji="1" lang="ja-JP" altLang="en-US"/>
              <a:t>本当</a:t>
            </a:r>
            <a:r>
              <a:rPr kumimoji="1" lang="en-US" altLang="ja-JP" dirty="0"/>
              <a:t>	N5	〔</a:t>
            </a:r>
            <a:r>
              <a:rPr kumimoji="1" lang="ja-JP" altLang="en-US"/>
              <a:t>当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山本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山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本	ほん	</a:t>
            </a:r>
            <a:r>
              <a:rPr kumimoji="1" lang="en-US" altLang="ja-JP" dirty="0">
                <a:solidFill>
                  <a:schemeClr val="tx1"/>
                </a:solidFill>
              </a:rPr>
              <a:t>book	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やすみに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本</a:t>
            </a:r>
            <a:r>
              <a:rPr kumimoji="1" lang="ja-JP" altLang="en-US" sz="1200">
                <a:latin typeface="Segoe UI Historic" panose="020B0502040204020203" pitchFamily="34" charset="0"/>
              </a:rPr>
              <a:t>をよみました。</a:t>
            </a:r>
            <a:r>
              <a:rPr kumimoji="1" lang="ja-JP" altLang="en-US">
                <a:solidFill>
                  <a:schemeClr val="tx1"/>
                </a:solidFill>
              </a:rPr>
              <a:t>／その</a:t>
            </a:r>
            <a:r>
              <a:rPr kumimoji="1" lang="ja-JP" altLang="en-US" b="1">
                <a:solidFill>
                  <a:schemeClr val="tx1"/>
                </a:solidFill>
              </a:rPr>
              <a:t>本</a:t>
            </a:r>
            <a:r>
              <a:rPr kumimoji="1" lang="ja-JP" altLang="en-US">
                <a:solidFill>
                  <a:schemeClr val="tx1"/>
                </a:solidFill>
              </a:rPr>
              <a:t>、おもしろいですか。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日本	にほん	</a:t>
            </a:r>
            <a:r>
              <a:rPr kumimoji="1" lang="en-US" altLang="ja-JP" dirty="0">
                <a:solidFill>
                  <a:schemeClr val="tx1"/>
                </a:solidFill>
              </a:rPr>
              <a:t>Japan			</a:t>
            </a:r>
            <a:r>
              <a:rPr kumimoji="1" lang="ja-JP" altLang="en-US">
                <a:solidFill>
                  <a:schemeClr val="tx1"/>
                </a:solidFill>
              </a:rPr>
              <a:t>９月</a:t>
            </a:r>
            <a:r>
              <a:rPr kumimoji="1" lang="en-US" altLang="ja-JP" dirty="0">
                <a:solidFill>
                  <a:schemeClr val="tx1"/>
                </a:solidFill>
              </a:rPr>
              <a:t>30</a:t>
            </a:r>
            <a:r>
              <a:rPr kumimoji="1" lang="ja-JP" altLang="en-US" b="1">
                <a:solidFill>
                  <a:schemeClr val="tx1"/>
                </a:solidFill>
              </a:rPr>
              <a:t>日</a:t>
            </a:r>
            <a:r>
              <a:rPr kumimoji="1" lang="ja-JP" altLang="en-US">
                <a:solidFill>
                  <a:schemeClr val="tx1"/>
                </a:solidFill>
              </a:rPr>
              <a:t>に</a:t>
            </a:r>
            <a:r>
              <a:rPr kumimoji="1" lang="ja-JP" altLang="en-US" b="1">
                <a:solidFill>
                  <a:schemeClr val="tx1"/>
                </a:solidFill>
              </a:rPr>
              <a:t>日本</a:t>
            </a:r>
            <a:r>
              <a:rPr kumimoji="1" lang="ja-JP" altLang="en-US">
                <a:solidFill>
                  <a:schemeClr val="tx1"/>
                </a:solidFill>
              </a:rPr>
              <a:t>に来ました。／トヨタは</a:t>
            </a:r>
            <a:r>
              <a:rPr kumimoji="1" lang="ja-JP" altLang="en-US" b="1">
                <a:solidFill>
                  <a:schemeClr val="tx1"/>
                </a:solidFill>
              </a:rPr>
              <a:t>日本</a:t>
            </a:r>
            <a:r>
              <a:rPr kumimoji="1" lang="ja-JP" altLang="en-US">
                <a:solidFill>
                  <a:schemeClr val="tx1"/>
                </a:solidFill>
              </a:rPr>
              <a:t>の会社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かいしゃ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日本人	にほんじん	</a:t>
            </a:r>
            <a:r>
              <a:rPr kumimoji="1" lang="en-US" altLang="ja-JP" dirty="0">
                <a:solidFill>
                  <a:schemeClr val="tx1"/>
                </a:solidFill>
              </a:rPr>
              <a:t>Japanese (person)		</a:t>
            </a:r>
            <a:r>
              <a:rPr kumimoji="1" lang="ja-JP" altLang="en-US" b="1">
                <a:solidFill>
                  <a:schemeClr val="tx1"/>
                </a:solidFill>
              </a:rPr>
              <a:t>日本人</a:t>
            </a:r>
            <a:r>
              <a:rPr kumimoji="1" lang="ja-JP" altLang="en-US">
                <a:solidFill>
                  <a:schemeClr val="tx1"/>
                </a:solidFill>
              </a:rPr>
              <a:t>のともだち</a:t>
            </a:r>
            <a:r>
              <a:rPr kumimoji="1" lang="ja-JP" altLang="en-US" b="0">
                <a:solidFill>
                  <a:schemeClr val="tx1"/>
                </a:solidFill>
              </a:rPr>
              <a:t>と</a:t>
            </a:r>
            <a:r>
              <a:rPr kumimoji="1" lang="ja-JP" altLang="en-US" sz="1200" b="0">
                <a:solidFill>
                  <a:schemeClr val="tx1"/>
                </a:solidFill>
              </a:rPr>
              <a:t>３</a:t>
            </a:r>
            <a:r>
              <a:rPr kumimoji="1" lang="ja-JP" altLang="en-US" b="0">
                <a:solidFill>
                  <a:schemeClr val="tx1"/>
                </a:solidFill>
              </a:rPr>
              <a:t>人</a:t>
            </a:r>
            <a:r>
              <a:rPr kumimoji="1" lang="ja-JP" altLang="en-US">
                <a:solidFill>
                  <a:schemeClr val="tx1"/>
                </a:solidFill>
              </a:rPr>
              <a:t>でカラオケへ行きました。／父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ちち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日本人</a:t>
            </a:r>
            <a:r>
              <a:rPr kumimoji="1" lang="ja-JP" altLang="en-US">
                <a:solidFill>
                  <a:schemeClr val="tx1"/>
                </a:solidFill>
              </a:rPr>
              <a:t>、母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はは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はアメリカ</a:t>
            </a:r>
            <a:r>
              <a:rPr kumimoji="1" lang="ja-JP" altLang="en-US" b="0">
                <a:solidFill>
                  <a:schemeClr val="tx1"/>
                </a:solidFill>
              </a:rPr>
              <a:t>人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本日	ほんじつ	</a:t>
            </a:r>
            <a:r>
              <a:rPr kumimoji="1" lang="en-US" altLang="ja-JP" dirty="0">
                <a:solidFill>
                  <a:schemeClr val="tx1"/>
                </a:solidFill>
              </a:rPr>
              <a:t>this day, today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本日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は休みです。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本日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のスケジュールです。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本店	ほんてん	</a:t>
            </a:r>
            <a:r>
              <a:rPr kumimoji="1" lang="en-US" altLang="ja-JP" dirty="0">
                <a:solidFill>
                  <a:schemeClr val="tx1"/>
                </a:solidFill>
              </a:rPr>
              <a:t>the main store (of a chain)	</a:t>
            </a:r>
            <a:r>
              <a:rPr kumimoji="1" lang="ja-JP" altLang="en-US" b="1" dirty="0">
                <a:solidFill>
                  <a:schemeClr val="tx1"/>
                </a:solidFill>
              </a:rPr>
              <a:t>本店</a:t>
            </a:r>
            <a:r>
              <a:rPr kumimoji="1" lang="ja-JP" altLang="en-US">
                <a:solidFill>
                  <a:schemeClr val="tx1"/>
                </a:solidFill>
              </a:rPr>
              <a:t>は大阪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おおさか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にあります。／</a:t>
            </a:r>
            <a:r>
              <a:rPr kumimoji="1" lang="ja-JP" altLang="en-US" b="1">
                <a:solidFill>
                  <a:schemeClr val="tx1"/>
                </a:solidFill>
              </a:rPr>
              <a:t>山本</a:t>
            </a:r>
            <a:r>
              <a:rPr kumimoji="1" lang="ja-JP" altLang="en-US">
                <a:solidFill>
                  <a:schemeClr val="tx1"/>
                </a:solidFill>
              </a:rPr>
              <a:t>さんは</a:t>
            </a:r>
            <a:r>
              <a:rPr kumimoji="1" lang="ja-JP" altLang="en-US" b="1">
                <a:solidFill>
                  <a:schemeClr val="tx1"/>
                </a:solidFill>
              </a:rPr>
              <a:t>本店</a:t>
            </a:r>
            <a:r>
              <a:rPr kumimoji="1" lang="ja-JP" altLang="en-US">
                <a:solidFill>
                  <a:schemeClr val="tx1"/>
                </a:solidFill>
              </a:rPr>
              <a:t>ではたらいています。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本当	ほんとう	</a:t>
            </a:r>
            <a:r>
              <a:rPr kumimoji="1" lang="en-US" altLang="ja-JP" dirty="0">
                <a:solidFill>
                  <a:schemeClr val="tx1"/>
                </a:solidFill>
              </a:rPr>
              <a:t>true, real			</a:t>
            </a:r>
            <a:r>
              <a:rPr kumimoji="1" lang="ja-JP" altLang="en-US">
                <a:solidFill>
                  <a:schemeClr val="tx1"/>
                </a:solidFill>
              </a:rPr>
              <a:t>その話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はなし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、</a:t>
            </a:r>
            <a:r>
              <a:rPr kumimoji="1" lang="ja-JP" altLang="en-US" b="1">
                <a:solidFill>
                  <a:schemeClr val="tx1"/>
                </a:solidFill>
              </a:rPr>
              <a:t>本当</a:t>
            </a:r>
            <a:r>
              <a:rPr kumimoji="1" lang="ja-JP" altLang="en-US">
                <a:solidFill>
                  <a:schemeClr val="tx1"/>
                </a:solidFill>
              </a:rPr>
              <a:t>ですか。／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サンタクロース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本当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にいるとおもいますか。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山本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やまもと</a:t>
            </a:r>
            <a:r>
              <a:rPr kumimoji="1" lang="en-US" altLang="ja-JP" dirty="0">
                <a:solidFill>
                  <a:schemeClr val="tx1"/>
                </a:solidFill>
              </a:rPr>
              <a:t>	Yamamoto (Japanese surname)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山本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さんは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の先生です。</a:t>
            </a:r>
            <a:r>
              <a:rPr kumimoji="1" lang="ja-JP" altLang="en-US">
                <a:solidFill>
                  <a:schemeClr val="tx1"/>
                </a:solidFill>
              </a:rPr>
              <a:t>／きのう</a:t>
            </a:r>
            <a:r>
              <a:rPr kumimoji="1" lang="ja-JP" altLang="en-US" b="1">
                <a:solidFill>
                  <a:schemeClr val="tx1"/>
                </a:solidFill>
              </a:rPr>
              <a:t>山本</a:t>
            </a:r>
            <a:r>
              <a:rPr kumimoji="1" lang="ja-JP" altLang="en-US">
                <a:solidFill>
                  <a:schemeClr val="tx1"/>
                </a:solidFill>
              </a:rPr>
              <a:t>さんにあいました。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499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688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10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58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61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34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580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753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950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826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35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012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E48452A9-14B1-40E8-AFF4-F0CFFEA43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30" y="31597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350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basis, book, this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600729-E026-460C-BA99-1B22ED22883F}"/>
              </a:ext>
            </a:extLst>
          </p:cNvPr>
          <p:cNvSpPr txBox="1"/>
          <p:nvPr/>
        </p:nvSpPr>
        <p:spPr>
          <a:xfrm>
            <a:off x="516255" y="378373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やすみに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本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をよみました。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トヨタは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の会社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かいしゃ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父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ちち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はアメリカ人です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さんにあいました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2E2DF1A1-863D-47E6-BDC3-0885B5F09AC5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19040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ホン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本　　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ほん　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book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日本		にほん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Japan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日本人	にほんじん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Japanese (person)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もと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山本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やまもと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Yamamoto (Japanese surname)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342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2022-08-18T08:36:45Z</dcterms:created>
  <dcterms:modified xsi:type="dcterms:W3CDTF">2022-09-20T03:57:11Z</dcterms:modified>
</cp:coreProperties>
</file>