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034"/>
  </p:normalViewPr>
  <p:slideViewPr>
    <p:cSldViewPr snapToGrid="0">
      <p:cViewPr varScale="1">
        <p:scale>
          <a:sx n="67" d="100"/>
          <a:sy n="67" d="100"/>
        </p:scale>
        <p:origin x="2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E4E54-0659-F44E-BCDC-DBBEC11755F8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016B-DA21-6C48-91D7-364611308C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122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以上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以内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以外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外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以前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以後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以上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いじょう</a:t>
            </a:r>
            <a:r>
              <a:rPr kumimoji="1" lang="en-US" altLang="ja-JP" dirty="0">
                <a:latin typeface="+mn-lt"/>
              </a:rPr>
              <a:t>	more than		</a:t>
            </a:r>
            <a:r>
              <a:rPr kumimoji="1" lang="ja-JP" altLang="en-US">
                <a:latin typeface="+mn-lt"/>
              </a:rPr>
              <a:t>夏はエアコンの温度を</a:t>
            </a:r>
            <a:r>
              <a:rPr kumimoji="1" lang="en-US" altLang="ja-JP" dirty="0">
                <a:latin typeface="+mn-lt"/>
              </a:rPr>
              <a:t>28</a:t>
            </a:r>
            <a:r>
              <a:rPr kumimoji="1" lang="ja-JP" altLang="en-US">
                <a:latin typeface="+mn-lt"/>
              </a:rPr>
              <a:t>度</a:t>
            </a:r>
            <a:r>
              <a:rPr kumimoji="1" lang="ja-JP" altLang="en-US" b="1">
                <a:latin typeface="+mn-lt"/>
              </a:rPr>
              <a:t>以上</a:t>
            </a:r>
            <a:r>
              <a:rPr kumimoji="1" lang="ja-JP" altLang="en-US">
                <a:latin typeface="+mn-lt"/>
              </a:rPr>
              <a:t>にしましょう。／</a:t>
            </a:r>
            <a:r>
              <a:rPr kumimoji="1" lang="en-US" altLang="ja-JP" dirty="0">
                <a:latin typeface="+mn-lt"/>
              </a:rPr>
              <a:t>5000</a:t>
            </a:r>
            <a:r>
              <a:rPr kumimoji="1" lang="ja-JP" altLang="en-US">
                <a:latin typeface="+mn-lt"/>
              </a:rPr>
              <a:t>円</a:t>
            </a:r>
            <a:r>
              <a:rPr kumimoji="1" lang="ja-JP" altLang="en-US" b="1">
                <a:latin typeface="+mn-lt"/>
              </a:rPr>
              <a:t>以上</a:t>
            </a:r>
            <a:r>
              <a:rPr kumimoji="1" lang="ja-JP" altLang="en-US" b="0">
                <a:latin typeface="+mn-lt"/>
              </a:rPr>
              <a:t>買う</a:t>
            </a:r>
            <a:r>
              <a:rPr kumimoji="1" lang="ja-JP" altLang="en-US">
                <a:latin typeface="+mn-lt"/>
              </a:rPr>
              <a:t>と、カレンダーがもらえます。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いか</a:t>
            </a:r>
            <a:r>
              <a:rPr kumimoji="1" lang="en-US" altLang="ja-JP" dirty="0">
                <a:latin typeface="+mn-lt"/>
              </a:rPr>
              <a:t>	less than		</a:t>
            </a:r>
            <a:r>
              <a:rPr kumimoji="1" lang="ja-JP" altLang="en-US">
                <a:latin typeface="+mn-lt"/>
              </a:rPr>
              <a:t>冬はエアコンの温度を</a:t>
            </a:r>
            <a:r>
              <a:rPr kumimoji="1" lang="en-US" altLang="ja-JP" dirty="0">
                <a:latin typeface="+mn-lt"/>
              </a:rPr>
              <a:t>20</a:t>
            </a:r>
            <a:r>
              <a:rPr kumimoji="1" lang="ja-JP" altLang="en-US">
                <a:latin typeface="+mn-lt"/>
              </a:rPr>
              <a:t>度</a:t>
            </a:r>
            <a:r>
              <a:rPr kumimoji="1" lang="ja-JP" altLang="en-US" b="1">
                <a:latin typeface="+mn-lt"/>
              </a:rPr>
              <a:t>以下</a:t>
            </a:r>
            <a:r>
              <a:rPr kumimoji="1" lang="ja-JP" altLang="en-US">
                <a:latin typeface="+mn-lt"/>
              </a:rPr>
              <a:t>にしましょう。／入場料は</a:t>
            </a:r>
            <a:r>
              <a:rPr kumimoji="1" lang="en-US" altLang="ja-JP" dirty="0">
                <a:latin typeface="+mn-lt"/>
              </a:rPr>
              <a:t>500</a:t>
            </a:r>
            <a:r>
              <a:rPr kumimoji="1" lang="ja-JP" altLang="en-US">
                <a:latin typeface="+mn-lt"/>
              </a:rPr>
              <a:t>円です。小学生</a:t>
            </a:r>
            <a:r>
              <a:rPr kumimoji="1" lang="ja-JP" altLang="en-US" b="1">
                <a:latin typeface="+mn-lt"/>
              </a:rPr>
              <a:t>以下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200</a:t>
            </a:r>
            <a:r>
              <a:rPr kumimoji="1" lang="ja-JP" altLang="en-US">
                <a:latin typeface="+mn-lt"/>
              </a:rPr>
              <a:t>円です。／食事は４人</a:t>
            </a:r>
            <a:r>
              <a:rPr kumimoji="1" lang="ja-JP" altLang="en-US" b="1">
                <a:latin typeface="+mn-lt"/>
              </a:rPr>
              <a:t>以下</a:t>
            </a:r>
            <a:r>
              <a:rPr kumimoji="1" lang="ja-JP" altLang="en-US">
                <a:latin typeface="+mn-lt"/>
              </a:rPr>
              <a:t>、２時間</a:t>
            </a:r>
            <a:r>
              <a:rPr kumimoji="1" lang="ja-JP" altLang="en-US" b="1">
                <a:latin typeface="+mn-lt"/>
              </a:rPr>
              <a:t>以内</a:t>
            </a:r>
            <a:r>
              <a:rPr kumimoji="1" lang="ja-JP" altLang="en-US">
                <a:latin typeface="+mn-lt"/>
              </a:rPr>
              <a:t>でお願いします。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以内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いない</a:t>
            </a:r>
            <a:r>
              <a:rPr kumimoji="1" lang="en-US" altLang="ja-JP" dirty="0">
                <a:latin typeface="+mn-lt"/>
              </a:rPr>
              <a:t>	within		400</a:t>
            </a:r>
            <a:r>
              <a:rPr kumimoji="1" lang="ja-JP" altLang="en-US">
                <a:latin typeface="+mn-lt"/>
              </a:rPr>
              <a:t>字</a:t>
            </a:r>
            <a:r>
              <a:rPr kumimoji="1" lang="ja-JP" altLang="en-US" b="1">
                <a:latin typeface="+mn-lt"/>
              </a:rPr>
              <a:t>以内</a:t>
            </a:r>
            <a:r>
              <a:rPr kumimoji="1" lang="ja-JP" altLang="en-US">
                <a:latin typeface="+mn-lt"/>
              </a:rPr>
              <a:t>で書いてください。／大学から１キロ</a:t>
            </a:r>
            <a:r>
              <a:rPr kumimoji="1" lang="ja-JP" altLang="en-US" b="1">
                <a:latin typeface="+mn-lt"/>
              </a:rPr>
              <a:t>以内</a:t>
            </a:r>
            <a:r>
              <a:rPr kumimoji="1" lang="ja-JP" altLang="en-US">
                <a:latin typeface="+mn-lt"/>
              </a:rPr>
              <a:t>の部屋をさがしています。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以外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いがい</a:t>
            </a:r>
            <a:r>
              <a:rPr kumimoji="1" lang="en-US" altLang="ja-JP" dirty="0">
                <a:latin typeface="+mn-lt"/>
              </a:rPr>
              <a:t>	except, other than	</a:t>
            </a:r>
            <a:r>
              <a:rPr kumimoji="1" lang="ja-JP" altLang="en-US">
                <a:latin typeface="+mn-lt"/>
              </a:rPr>
              <a:t>なっとう</a:t>
            </a:r>
            <a:r>
              <a:rPr kumimoji="1" lang="ja-JP" altLang="en-US" b="1">
                <a:latin typeface="+mn-lt"/>
              </a:rPr>
              <a:t>以外</a:t>
            </a:r>
            <a:r>
              <a:rPr kumimoji="1" lang="ja-JP" altLang="en-US">
                <a:latin typeface="+mn-lt"/>
              </a:rPr>
              <a:t>は何でも食べられます。／日本語</a:t>
            </a:r>
            <a:r>
              <a:rPr kumimoji="1" lang="ja-JP" altLang="en-US" b="1">
                <a:latin typeface="+mn-lt"/>
              </a:rPr>
              <a:t>以外</a:t>
            </a:r>
            <a:r>
              <a:rPr kumimoji="1" lang="ja-JP" altLang="en-US">
                <a:latin typeface="+mn-lt"/>
              </a:rPr>
              <a:t>の外国語を勉強したことがありますか。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いぜん</a:t>
            </a:r>
            <a:r>
              <a:rPr kumimoji="1" lang="en-US" altLang="ja-JP" dirty="0">
                <a:latin typeface="+mn-lt"/>
              </a:rPr>
              <a:t>	before, previously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以前</a:t>
            </a:r>
            <a:r>
              <a:rPr kumimoji="1" lang="ja-JP" altLang="en-US">
                <a:latin typeface="+mn-lt"/>
              </a:rPr>
              <a:t>働いていた会社の人です。／運動を始めて、体調が</a:t>
            </a:r>
            <a:r>
              <a:rPr kumimoji="1" lang="ja-JP" altLang="en-US" b="1">
                <a:latin typeface="+mn-lt"/>
              </a:rPr>
              <a:t>以前</a:t>
            </a:r>
            <a:r>
              <a:rPr kumimoji="1" lang="ja-JP" altLang="en-US">
                <a:latin typeface="+mn-lt"/>
              </a:rPr>
              <a:t>よりよくなりました。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以降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いこう</a:t>
            </a:r>
            <a:r>
              <a:rPr kumimoji="1" lang="en-US" altLang="ja-JP" dirty="0">
                <a:latin typeface="+mn-lt"/>
              </a:rPr>
              <a:t>	after		</a:t>
            </a:r>
            <a:r>
              <a:rPr kumimoji="1" lang="ja-JP" altLang="en-US">
                <a:latin typeface="+mn-lt"/>
              </a:rPr>
              <a:t>２回目</a:t>
            </a:r>
            <a:r>
              <a:rPr kumimoji="1" lang="ja-JP" altLang="en-US" b="1">
                <a:latin typeface="+mn-lt"/>
              </a:rPr>
              <a:t>以降</a:t>
            </a:r>
            <a:r>
              <a:rPr kumimoji="1" lang="ja-JP" altLang="en-US">
                <a:latin typeface="+mn-lt"/>
              </a:rPr>
              <a:t>はクレジットカードも使えます。／夕方５時</a:t>
            </a:r>
            <a:r>
              <a:rPr kumimoji="1" lang="ja-JP" altLang="en-US" b="1">
                <a:latin typeface="+mn-lt"/>
              </a:rPr>
              <a:t>以降</a:t>
            </a:r>
            <a:r>
              <a:rPr kumimoji="1" lang="ja-JP" altLang="en-US">
                <a:latin typeface="+mn-lt"/>
              </a:rPr>
              <a:t>は料金が高くなります。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10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448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00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8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96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93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8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060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422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75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70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59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買うと、カレンダーがもらえます。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食事は４人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、２時間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でお願いします。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なっとう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以外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は何でも食べられます。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以前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働いていた会社の人です。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from, than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以上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いじょう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more than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以下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いか</a:t>
                      </a:r>
                      <a:r>
                        <a:rPr kumimoji="1" lang="en-US" altLang="ja-JP" sz="2400" dirty="0">
                          <a:latin typeface="+mn-lt"/>
                        </a:rPr>
                        <a:t>		less than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以内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いない</a:t>
                      </a:r>
                      <a:r>
                        <a:rPr kumimoji="1" lang="en-US" altLang="ja-JP" sz="2400" dirty="0">
                          <a:latin typeface="+mn-lt"/>
                        </a:rPr>
                        <a:t>	within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以外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いがい</a:t>
                      </a:r>
                      <a:r>
                        <a:rPr kumimoji="1" lang="en-US" altLang="ja-JP" sz="2400" dirty="0">
                          <a:latin typeface="+mn-lt"/>
                        </a:rPr>
                        <a:t>	except, other than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以前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いぜん</a:t>
                      </a:r>
                      <a:r>
                        <a:rPr kumimoji="1" lang="en-US" altLang="ja-JP" sz="2400" dirty="0">
                          <a:latin typeface="+mn-lt"/>
                        </a:rPr>
                        <a:t>	before, previously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C0D82E27-F9F4-734C-B195-0332190A5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2022-09-15T00:57:53Z</dcterms:created>
  <dcterms:modified xsi:type="dcterms:W3CDTF">2022-09-15T00:58:43Z</dcterms:modified>
</cp:coreProperties>
</file>