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31973"/>
  </p:normalViewPr>
  <p:slideViewPr>
    <p:cSldViewPr snapToGrid="0">
      <p:cViewPr varScale="1">
        <p:scale>
          <a:sx n="36" d="100"/>
          <a:sy n="36" d="100"/>
        </p:scale>
        <p:origin x="40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90FF05-737F-1D4F-97DC-66CDE25132A1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14B78-26F3-F54C-94D8-B6655453FE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8100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加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参加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参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増加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増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加工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N1	 〔</a:t>
            </a:r>
            <a:r>
              <a:rPr kumimoji="1" lang="ja-JP" altLang="en-US">
                <a:latin typeface="+mn-lt"/>
              </a:rPr>
              <a:t>工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加える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  <a:latin typeface="+mn-lt"/>
              </a:rPr>
              <a:t>加わる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参加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さんか</a:t>
            </a:r>
            <a:r>
              <a:rPr kumimoji="1" lang="en-US" altLang="ja-JP" dirty="0">
                <a:latin typeface="+mn-lt"/>
              </a:rPr>
              <a:t>	participation		</a:t>
            </a:r>
            <a:r>
              <a:rPr kumimoji="1" lang="ja-JP" altLang="en-US">
                <a:latin typeface="+mn-lt"/>
              </a:rPr>
              <a:t>オリエンテーションに</a:t>
            </a:r>
            <a:r>
              <a:rPr kumimoji="1" lang="ja-JP" altLang="en-US" b="1">
                <a:latin typeface="+mn-lt"/>
              </a:rPr>
              <a:t>参加</a:t>
            </a:r>
            <a:r>
              <a:rPr kumimoji="1" lang="ja-JP" altLang="en-US">
                <a:latin typeface="+mn-lt"/>
              </a:rPr>
              <a:t>しましたか。</a:t>
            </a:r>
            <a:r>
              <a:rPr kumimoji="1" lang="ja-JP" altLang="en-US">
                <a:solidFill>
                  <a:schemeClr val="tx1"/>
                </a:solidFill>
              </a:rPr>
              <a:t>／二次会に</a:t>
            </a:r>
            <a:r>
              <a:rPr kumimoji="1" lang="ja-JP" altLang="en-US" b="1">
                <a:solidFill>
                  <a:schemeClr val="tx1"/>
                </a:solidFill>
              </a:rPr>
              <a:t>参加</a:t>
            </a:r>
            <a:r>
              <a:rPr kumimoji="1" lang="ja-JP" altLang="en-US">
                <a:solidFill>
                  <a:schemeClr val="tx1"/>
                </a:solidFill>
              </a:rPr>
              <a:t>する人は手をあげてください。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増加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ぞうか</a:t>
            </a:r>
            <a:r>
              <a:rPr kumimoji="1" lang="en-US" altLang="ja-JP" dirty="0">
                <a:latin typeface="+mn-lt"/>
              </a:rPr>
              <a:t>	increase		</a:t>
            </a:r>
            <a:r>
              <a:rPr kumimoji="1" lang="ja-JP" altLang="en-US">
                <a:latin typeface="+mn-lt"/>
              </a:rPr>
              <a:t>都市部は人口が</a:t>
            </a:r>
            <a:r>
              <a:rPr kumimoji="1" lang="ja-JP" altLang="en-US" b="1">
                <a:latin typeface="+mn-lt"/>
              </a:rPr>
              <a:t>増加</a:t>
            </a:r>
            <a:r>
              <a:rPr kumimoji="1" lang="ja-JP" altLang="en-US">
                <a:latin typeface="+mn-lt"/>
              </a:rPr>
              <a:t>している。</a:t>
            </a:r>
            <a:r>
              <a:rPr kumimoji="1" lang="ja-JP" altLang="en-US">
                <a:solidFill>
                  <a:schemeClr val="tx1"/>
                </a:solidFill>
              </a:rPr>
              <a:t>／失業者が</a:t>
            </a:r>
            <a:r>
              <a:rPr kumimoji="1" lang="ja-JP" altLang="en-US" b="1">
                <a:solidFill>
                  <a:schemeClr val="tx1"/>
                </a:solidFill>
              </a:rPr>
              <a:t>増加</a:t>
            </a:r>
            <a:r>
              <a:rPr kumimoji="1" lang="ja-JP" altLang="en-US">
                <a:solidFill>
                  <a:schemeClr val="tx1"/>
                </a:solidFill>
              </a:rPr>
              <a:t>している。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加工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かこう</a:t>
            </a:r>
            <a:r>
              <a:rPr kumimoji="1" lang="en-US" altLang="ja-JP" dirty="0">
                <a:latin typeface="+mn-lt"/>
              </a:rPr>
              <a:t>	processing		</a:t>
            </a:r>
            <a:r>
              <a:rPr kumimoji="1" lang="ja-JP" altLang="en-US">
                <a:latin typeface="+mn-lt"/>
              </a:rPr>
              <a:t>この写真、アプリで</a:t>
            </a:r>
            <a:r>
              <a:rPr kumimoji="1" lang="ja-JP" altLang="en-US" b="1">
                <a:latin typeface="+mn-lt"/>
              </a:rPr>
              <a:t>加工</a:t>
            </a:r>
            <a:r>
              <a:rPr kumimoji="1" lang="ja-JP" altLang="en-US">
                <a:latin typeface="+mn-lt"/>
              </a:rPr>
              <a:t>しました。</a:t>
            </a:r>
            <a:r>
              <a:rPr kumimoji="1" lang="ja-JP" altLang="en-US">
                <a:solidFill>
                  <a:schemeClr val="tx1"/>
                </a:solidFill>
              </a:rPr>
              <a:t>／この工場では魚を</a:t>
            </a:r>
            <a:r>
              <a:rPr kumimoji="1" lang="ja-JP" altLang="en-US" b="1">
                <a:solidFill>
                  <a:schemeClr val="tx1"/>
                </a:solidFill>
              </a:rPr>
              <a:t>加工</a:t>
            </a:r>
            <a:r>
              <a:rPr kumimoji="1" lang="ja-JP" altLang="en-US">
                <a:solidFill>
                  <a:schemeClr val="tx1"/>
                </a:solidFill>
              </a:rPr>
              <a:t>してかまぼこやちくわを作っています。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加える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くわえる</a:t>
            </a:r>
            <a:r>
              <a:rPr kumimoji="1" lang="en-US" altLang="ja-JP" dirty="0">
                <a:latin typeface="+mn-lt"/>
              </a:rPr>
              <a:t>	to add		</a:t>
            </a:r>
            <a:r>
              <a:rPr kumimoji="1" lang="ja-JP" altLang="en-US">
                <a:latin typeface="+mn-lt"/>
              </a:rPr>
              <a:t>たまごを少しずつ</a:t>
            </a:r>
            <a:r>
              <a:rPr kumimoji="1" lang="ja-JP" altLang="en-US" b="1">
                <a:latin typeface="+mn-lt"/>
              </a:rPr>
              <a:t>加えて</a:t>
            </a:r>
            <a:r>
              <a:rPr kumimoji="1" lang="ja-JP" altLang="en-US">
                <a:latin typeface="+mn-lt"/>
              </a:rPr>
              <a:t>ください。</a:t>
            </a:r>
            <a:r>
              <a:rPr kumimoji="1" lang="ja-JP" altLang="en-US">
                <a:solidFill>
                  <a:schemeClr val="tx1"/>
                </a:solidFill>
              </a:rPr>
              <a:t>／牛乳を</a:t>
            </a:r>
            <a:r>
              <a:rPr kumimoji="1" lang="ja-JP" altLang="en-US" b="1">
                <a:solidFill>
                  <a:schemeClr val="tx1"/>
                </a:solidFill>
              </a:rPr>
              <a:t>加える</a:t>
            </a:r>
            <a:r>
              <a:rPr kumimoji="1" lang="ja-JP" altLang="en-US">
                <a:solidFill>
                  <a:schemeClr val="tx1"/>
                </a:solidFill>
              </a:rPr>
              <a:t>と、おいしいですよ。／</a:t>
            </a:r>
            <a:r>
              <a:rPr kumimoji="1" lang="ja-JP" altLang="en-US" b="1">
                <a:solidFill>
                  <a:schemeClr val="tx1"/>
                </a:solidFill>
              </a:rPr>
              <a:t>熱</a:t>
            </a:r>
            <a:r>
              <a:rPr kumimoji="1" lang="ja-JP" altLang="en-US">
                <a:solidFill>
                  <a:schemeClr val="tx1"/>
                </a:solidFill>
              </a:rPr>
              <a:t>を加えると、曲がります。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  <a:latin typeface="+mn-lt"/>
              </a:rPr>
              <a:t>加わる</a:t>
            </a:r>
            <a:r>
              <a:rPr kumimoji="1" lang="en-US" altLang="ja-JP" dirty="0">
                <a:solidFill>
                  <a:schemeClr val="tx1"/>
                </a:solidFill>
                <a:latin typeface="+mn-lt"/>
              </a:rPr>
              <a:t>	</a:t>
            </a:r>
            <a:r>
              <a:rPr kumimoji="1" lang="ja-JP" altLang="en-US">
                <a:solidFill>
                  <a:schemeClr val="tx1"/>
                </a:solidFill>
                <a:latin typeface="+mn-lt"/>
              </a:rPr>
              <a:t>くわわる</a:t>
            </a:r>
            <a:r>
              <a:rPr kumimoji="1" lang="en-US" altLang="ja-JP" dirty="0">
                <a:solidFill>
                  <a:schemeClr val="tx1"/>
                </a:solidFill>
                <a:latin typeface="+mn-lt"/>
              </a:rPr>
              <a:t>	to join		</a:t>
            </a:r>
            <a:r>
              <a:rPr kumimoji="1" lang="ja-JP" altLang="en-US">
                <a:solidFill>
                  <a:schemeClr val="tx1"/>
                </a:solidFill>
                <a:latin typeface="+mn-lt"/>
              </a:rPr>
              <a:t>来月から山本さんがチームに</a:t>
            </a:r>
            <a:r>
              <a:rPr kumimoji="1" lang="ja-JP" altLang="en-US" b="1">
                <a:solidFill>
                  <a:schemeClr val="tx1"/>
                </a:solidFill>
                <a:latin typeface="+mn-lt"/>
              </a:rPr>
              <a:t>加わります</a:t>
            </a:r>
            <a:r>
              <a:rPr kumimoji="1" lang="ja-JP" altLang="en-US">
                <a:solidFill>
                  <a:schemeClr val="tx1"/>
                </a:solidFill>
                <a:latin typeface="+mn-lt"/>
              </a:rPr>
              <a:t>。</a:t>
            </a:r>
            <a:r>
              <a:rPr kumimoji="1" lang="ja-JP" altLang="en-US">
                <a:solidFill>
                  <a:schemeClr val="tx1"/>
                </a:solidFill>
              </a:rPr>
              <a:t>／熱が</a:t>
            </a:r>
            <a:r>
              <a:rPr kumimoji="1" lang="ja-JP" altLang="en-US" b="1">
                <a:solidFill>
                  <a:schemeClr val="tx1"/>
                </a:solidFill>
              </a:rPr>
              <a:t>加わる</a:t>
            </a:r>
            <a:r>
              <a:rPr kumimoji="1" lang="ja-JP" altLang="en-US">
                <a:solidFill>
                  <a:schemeClr val="tx1"/>
                </a:solidFill>
              </a:rPr>
              <a:t>と、やわらかくなります。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3849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9714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6950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0255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6124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142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3277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7491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050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0546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1737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6028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957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オリエンテーションに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参加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しましたか。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失業者が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増加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している。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この写真、アプリで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加工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たまごを少しずつ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加えて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来月から山本さんがチームに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加わります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add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カ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参加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さんか</a:t>
                      </a:r>
                      <a:r>
                        <a:rPr kumimoji="1" lang="en-US" altLang="ja-JP" sz="2400" dirty="0">
                          <a:latin typeface="+mn-lt"/>
                        </a:rPr>
                        <a:t>	participation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増加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ぞうか</a:t>
                      </a:r>
                      <a:r>
                        <a:rPr kumimoji="1" lang="en-US" altLang="ja-JP" sz="2400" dirty="0">
                          <a:latin typeface="+mn-lt"/>
                        </a:rPr>
                        <a:t>	increase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加工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かこう</a:t>
                      </a:r>
                      <a:r>
                        <a:rPr kumimoji="1" lang="en-US" altLang="ja-JP" sz="2400" dirty="0">
                          <a:latin typeface="+mn-lt"/>
                        </a:rPr>
                        <a:t>	processing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くわ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える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くわ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わる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加える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くわえる</a:t>
                      </a:r>
                      <a:r>
                        <a:rPr kumimoji="1" lang="en-US" altLang="ja-JP" sz="2400" dirty="0">
                          <a:latin typeface="+mn-lt"/>
                        </a:rPr>
                        <a:t>	to add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  <a:latin typeface="+mn-lt"/>
                        </a:rPr>
                        <a:t>加わる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  <a:latin typeface="+mn-lt"/>
                        </a:rPr>
                        <a:t>くわわる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  <a:latin typeface="+mn-lt"/>
                        </a:rPr>
                        <a:t>	to join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AAB59635-4C66-CE46-A16B-E2C99D8934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21090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269</Words>
  <Application>Microsoft Macintosh PowerPoint</Application>
  <PresentationFormat>ワイド画面</PresentationFormat>
  <Paragraphs>31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2022-09-15T00:51:13Z</dcterms:created>
  <dcterms:modified xsi:type="dcterms:W3CDTF">2022-09-15T00:51:43Z</dcterms:modified>
</cp:coreProperties>
</file>