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054"/>
  </p:normalViewPr>
  <p:slideViewPr>
    <p:cSldViewPr snapToGrid="0">
      <p:cViewPr varScale="1">
        <p:scale>
          <a:sx n="68" d="100"/>
          <a:sy n="68" d="100"/>
        </p:scale>
        <p:origin x="28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2BEEF-5734-4941-990A-18D70720303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FC492-40F1-8E4F-B7CE-A287A20F42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44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兄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兄弟</a:t>
            </a:r>
            <a:r>
              <a:rPr kumimoji="1" lang="en-US" altLang="ja-JP" dirty="0"/>
              <a:t>	N5	〔</a:t>
            </a:r>
            <a:r>
              <a:rPr kumimoji="1" lang="ja-JP" altLang="en-US"/>
              <a:t>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長兄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長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兄</a:t>
            </a:r>
            <a:r>
              <a:rPr kumimoji="1" lang="en-US" altLang="ja-JP" dirty="0"/>
              <a:t>	N5	</a:t>
            </a:r>
          </a:p>
          <a:p>
            <a:r>
              <a:rPr kumimoji="1" lang="en-US" altLang="ja-JP" dirty="0"/>
              <a:t>*</a:t>
            </a:r>
            <a:r>
              <a:rPr kumimoji="1" lang="ja-JP" altLang="en-US"/>
              <a:t>お兄さん</a:t>
            </a:r>
            <a:r>
              <a:rPr kumimoji="1" lang="en-US" altLang="ja-JP" dirty="0"/>
              <a:t>	N5</a:t>
            </a:r>
          </a:p>
          <a:p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兄弟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きょうだい</a:t>
            </a:r>
            <a:r>
              <a:rPr kumimoji="1" lang="en-US" altLang="ja-JP" sz="2400" dirty="0">
                <a:solidFill>
                  <a:schemeClr val="tx1"/>
                </a:solidFill>
              </a:rPr>
              <a:t>	brothers and sisters		</a:t>
            </a:r>
            <a:r>
              <a:rPr kumimoji="1" lang="ja-JP" altLang="en-US" sz="2400" b="1">
                <a:solidFill>
                  <a:schemeClr val="tx1"/>
                </a:solidFill>
              </a:rPr>
              <a:t>兄弟</a:t>
            </a:r>
            <a:r>
              <a:rPr kumimoji="1" lang="ja-JP" altLang="en-US" sz="2400">
                <a:solidFill>
                  <a:schemeClr val="tx1"/>
                </a:solidFill>
              </a:rPr>
              <a:t>は何人いますか。／私は</a:t>
            </a:r>
            <a:r>
              <a:rPr kumimoji="1" lang="ja-JP" altLang="en-US" sz="2400" b="1">
                <a:solidFill>
                  <a:schemeClr val="tx1"/>
                </a:solidFill>
              </a:rPr>
              <a:t>兄弟</a:t>
            </a:r>
            <a:r>
              <a:rPr kumimoji="1" lang="ja-JP" altLang="en-US" sz="2400">
                <a:solidFill>
                  <a:schemeClr val="tx1"/>
                </a:solidFill>
              </a:rPr>
              <a:t>はいません。一人っ子です。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長兄	ちょうけい	</a:t>
            </a:r>
            <a:r>
              <a:rPr kumimoji="1" lang="en-US" altLang="ja-JP" sz="2400" dirty="0">
                <a:solidFill>
                  <a:schemeClr val="tx1"/>
                </a:solidFill>
              </a:rPr>
              <a:t>eldest brother		</a:t>
            </a:r>
            <a:r>
              <a:rPr kumimoji="1" lang="ja-JP" altLang="en-US" sz="2400">
                <a:solidFill>
                  <a:schemeClr val="tx1"/>
                </a:solidFill>
              </a:rPr>
              <a:t>彼は３人</a:t>
            </a:r>
            <a:r>
              <a:rPr kumimoji="1" lang="ja-JP" altLang="en-US" sz="2400" b="1">
                <a:solidFill>
                  <a:schemeClr val="tx1"/>
                </a:solidFill>
              </a:rPr>
              <a:t>兄弟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長兄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あに</a:t>
            </a:r>
            <a:r>
              <a:rPr kumimoji="1" lang="en-US" altLang="ja-JP" sz="2400" dirty="0">
                <a:solidFill>
                  <a:schemeClr val="tx1"/>
                </a:solidFill>
              </a:rPr>
              <a:t>	(my own) elder brother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兄</a:t>
            </a:r>
            <a:r>
              <a:rPr kumimoji="1" lang="ja-JP" altLang="en-US" sz="2400" dirty="0">
                <a:solidFill>
                  <a:schemeClr val="tx1"/>
                </a:solidFill>
              </a:rPr>
              <a:t>はイギリスの</a:t>
            </a:r>
            <a:r>
              <a:rPr kumimoji="1" lang="ja-JP" altLang="en-US" sz="2400">
                <a:solidFill>
                  <a:schemeClr val="tx1"/>
                </a:solidFill>
              </a:rPr>
              <a:t>大学に留学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りゅうがく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しています。／日曜日に</a:t>
            </a:r>
            <a:r>
              <a:rPr kumimoji="1" lang="ja-JP" altLang="en-US" sz="2400" b="1">
                <a:solidFill>
                  <a:schemeClr val="tx1"/>
                </a:solidFill>
              </a:rPr>
              <a:t>兄</a:t>
            </a:r>
            <a:r>
              <a:rPr kumimoji="1" lang="ja-JP" altLang="en-US" sz="2400">
                <a:solidFill>
                  <a:schemeClr val="tx1"/>
                </a:solidFill>
              </a:rPr>
              <a:t>のうちへ行きます。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お兄さん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おにいさん	</a:t>
            </a:r>
            <a:r>
              <a:rPr kumimoji="1" lang="en-US" altLang="ja-JP" sz="2400" dirty="0">
                <a:solidFill>
                  <a:schemeClr val="tx1"/>
                </a:solidFill>
              </a:rPr>
              <a:t>(somebody else’s) brother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ja-JP" altLang="en-US" sz="2400" b="1">
                <a:solidFill>
                  <a:schemeClr val="tx1"/>
                </a:solidFill>
              </a:rPr>
              <a:t>お兄さん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はど</a:t>
            </a:r>
            <a:r>
              <a:rPr kumimoji="1" lang="ja-JP" altLang="en-US" sz="2400" dirty="0">
                <a:solidFill>
                  <a:schemeClr val="tx1"/>
                </a:solidFill>
              </a:rPr>
              <a:t>んな人です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お兄さん</a:t>
            </a:r>
            <a:r>
              <a:rPr kumimoji="1" lang="ja-JP" altLang="en-US" sz="2400">
                <a:solidFill>
                  <a:schemeClr val="tx1"/>
                </a:solidFill>
              </a:rPr>
              <a:t>、すてきな人ですね。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58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0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07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23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673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03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71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86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1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925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38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60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は何人いますか。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はイギリスの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大学に留学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りゅうがく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お兄さん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はどんな人ですか。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4614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elder brother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997911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キョウ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兄弟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きょうだい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brothers and sisters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あに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(my own) elder brother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お兄さん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おにいさん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(somebody else’s) brother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D889A058-918C-4BE1-87B5-5566A96E8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3693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207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2022-09-14T00:12:02Z</dcterms:created>
  <dcterms:modified xsi:type="dcterms:W3CDTF">2022-09-14T00:14:45Z</dcterms:modified>
</cp:coreProperties>
</file>