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7823"/>
  </p:normalViewPr>
  <p:slideViewPr>
    <p:cSldViewPr snapToGrid="0">
      <p:cViewPr varScale="1">
        <p:scale>
          <a:sx n="84" d="100"/>
          <a:sy n="84" d="100"/>
        </p:scale>
        <p:origin x="2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9EC17-C9FA-1044-8D56-3BA00828EFE2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C33D5-893D-F244-B7CB-3923C67BBD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744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古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中古車</a:t>
            </a:r>
            <a:r>
              <a:rPr kumimoji="1" lang="en-US" altLang="ja-JP" dirty="0"/>
              <a:t>	N2N3	〔</a:t>
            </a:r>
            <a:r>
              <a:rPr kumimoji="1" lang="ja-JP" altLang="en-US"/>
              <a:t>中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古い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中古車</a:t>
            </a:r>
            <a:r>
              <a:rPr kumimoji="1" lang="ja-JP" altLang="en-US" dirty="0">
                <a:solidFill>
                  <a:schemeClr val="tx1"/>
                </a:solidFill>
              </a:rPr>
              <a:t>	ちゅうこしゃ	</a:t>
            </a:r>
            <a:r>
              <a:rPr kumimoji="1" lang="en-US" altLang="ja-JP" dirty="0">
                <a:solidFill>
                  <a:schemeClr val="tx1"/>
                </a:solidFill>
              </a:rPr>
              <a:t>second-hand car	</a:t>
            </a:r>
            <a:r>
              <a:rPr kumimoji="1" lang="ja-JP" altLang="en-US" b="0" dirty="0">
                <a:solidFill>
                  <a:schemeClr val="tx1"/>
                </a:solidFill>
              </a:rPr>
              <a:t>新車は高いですから、</a:t>
            </a:r>
            <a:r>
              <a:rPr kumimoji="1" lang="ja-JP" altLang="en-US" b="1" dirty="0">
                <a:solidFill>
                  <a:schemeClr val="tx1"/>
                </a:solidFill>
              </a:rPr>
              <a:t>中古車</a:t>
            </a:r>
            <a:r>
              <a:rPr kumimoji="1" lang="ja-JP" altLang="en-US" b="0" dirty="0">
                <a:solidFill>
                  <a:schemeClr val="tx1"/>
                </a:solidFill>
              </a:rPr>
              <a:t>を</a:t>
            </a:r>
            <a:r>
              <a:rPr kumimoji="1" lang="ja-JP" altLang="en-US" b="0">
                <a:solidFill>
                  <a:schemeClr val="tx1"/>
                </a:solidFill>
              </a:rPr>
              <a:t>買います。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／おとうとは</a:t>
            </a:r>
            <a:r>
              <a:rPr kumimoji="1" lang="ja-JP" altLang="en-US" b="1">
                <a:solidFill>
                  <a:schemeClr val="tx1"/>
                </a:solidFill>
              </a:rPr>
              <a:t>中古車</a:t>
            </a:r>
            <a:r>
              <a:rPr kumimoji="1" lang="ja-JP" altLang="en-US" b="0">
                <a:solidFill>
                  <a:schemeClr val="tx1"/>
                </a:solidFill>
              </a:rPr>
              <a:t>の会社ではたらいています。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古い</a:t>
            </a:r>
            <a:r>
              <a:rPr kumimoji="1" lang="ja-JP" altLang="en-US">
                <a:solidFill>
                  <a:schemeClr val="tx1"/>
                </a:solidFill>
              </a:rPr>
              <a:t>	ふるい</a:t>
            </a:r>
            <a:r>
              <a:rPr kumimoji="1" lang="en-US" altLang="ja-JP" dirty="0">
                <a:solidFill>
                  <a:schemeClr val="tx1"/>
                </a:solidFill>
              </a:rPr>
              <a:t>	old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このか</a:t>
            </a:r>
            <a:r>
              <a:rPr kumimoji="1" lang="ja-JP" altLang="en-US" sz="1200">
                <a:latin typeface="Segoe UI Historic" panose="020B0502040204020203" pitchFamily="34" charset="0"/>
              </a:rPr>
              <a:t>ばんは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古い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です。／京都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きょうと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古い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お寺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てら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たくさん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あります。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656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745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279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83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35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73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269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937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881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43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54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81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B1E74B9-AAB0-410D-B6B0-8114EEE64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ばんは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古い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京都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きょうと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古い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お寺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てら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がたくさんあります。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old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ふる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古い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ふるい　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old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2022-09-09T05:57:16Z</dcterms:created>
  <dcterms:modified xsi:type="dcterms:W3CDTF">2022-09-13T23:45:32Z</dcterms:modified>
</cp:coreProperties>
</file>