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190"/>
  </p:normalViewPr>
  <p:slideViewPr>
    <p:cSldViewPr snapToGrid="0">
      <p:cViewPr varScale="1">
        <p:scale>
          <a:sx n="69" d="100"/>
          <a:sy n="69" d="100"/>
        </p:scale>
        <p:origin x="2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8E094-5F90-4A46-919E-6664C5C6E352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19E19-EA0E-184E-9D75-89A560C4B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938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広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広告</a:t>
            </a:r>
            <a:r>
              <a:rPr kumimoji="1" lang="en-US" altLang="ja-JP" dirty="0"/>
              <a:t>	N2N3	〔</a:t>
            </a:r>
            <a:r>
              <a:rPr kumimoji="1" lang="ja-JP" altLang="en-US"/>
              <a:t>告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広い</a:t>
            </a:r>
            <a:r>
              <a:rPr kumimoji="1" lang="en-US" altLang="ja-JP" dirty="0"/>
              <a:t>	N2N3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広告	こう</a:t>
            </a:r>
            <a:r>
              <a:rPr kumimoji="1" lang="ja-JP" altLang="en-US" sz="2400" dirty="0">
                <a:solidFill>
                  <a:schemeClr val="tx1"/>
                </a:solidFill>
              </a:rPr>
              <a:t>こく	</a:t>
            </a:r>
            <a:r>
              <a:rPr kumimoji="1" lang="en-US" altLang="ja-JP" sz="2400" dirty="0">
                <a:solidFill>
                  <a:schemeClr val="tx1"/>
                </a:solidFill>
              </a:rPr>
              <a:t>advertisement	</a:t>
            </a:r>
            <a:r>
              <a:rPr kumimoji="1" lang="ja-JP" altLang="en-US" sz="2400">
                <a:solidFill>
                  <a:schemeClr val="tx1"/>
                </a:solidFill>
              </a:rPr>
              <a:t>インターネット</a:t>
            </a:r>
            <a:r>
              <a:rPr kumimoji="1" lang="ja-JP" altLang="en-US" sz="2400" dirty="0">
                <a:solidFill>
                  <a:schemeClr val="tx1"/>
                </a:solidFill>
              </a:rPr>
              <a:t>で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広告</a:t>
            </a:r>
            <a:r>
              <a:rPr kumimoji="1" lang="ja-JP" altLang="en-US" sz="2400" dirty="0">
                <a:solidFill>
                  <a:schemeClr val="tx1"/>
                </a:solidFill>
              </a:rPr>
              <a:t>を見て、パソコンを</a:t>
            </a:r>
            <a:r>
              <a:rPr kumimoji="1" lang="ja-JP" altLang="en-US" sz="2400">
                <a:solidFill>
                  <a:schemeClr val="tx1"/>
                </a:solidFill>
              </a:rPr>
              <a:t>買いました。／新聞に</a:t>
            </a:r>
            <a:r>
              <a:rPr kumimoji="1" lang="ja-JP" altLang="en-US" sz="2400" b="1">
                <a:solidFill>
                  <a:schemeClr val="tx1"/>
                </a:solidFill>
              </a:rPr>
              <a:t>広告</a:t>
            </a:r>
            <a:r>
              <a:rPr kumimoji="1" lang="ja-JP" altLang="en-US" sz="2400">
                <a:solidFill>
                  <a:schemeClr val="tx1"/>
                </a:solidFill>
              </a:rPr>
              <a:t>を出しました。／インターネットの動画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どうが</a:t>
            </a:r>
            <a:r>
              <a:rPr kumimoji="1" lang="en-US" altLang="ja-JP" sz="2400" dirty="0">
                <a:solidFill>
                  <a:schemeClr val="tx1"/>
                </a:solidFill>
              </a:rPr>
              <a:t>: video)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広告</a:t>
            </a:r>
            <a:r>
              <a:rPr kumimoji="1" lang="ja-JP" altLang="en-US" sz="2400">
                <a:solidFill>
                  <a:schemeClr val="tx1"/>
                </a:solidFill>
              </a:rPr>
              <a:t>が多いです。</a:t>
            </a:r>
            <a:endParaRPr kumimoji="1" lang="en-US" altLang="ja-JP" sz="240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広い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ひろい</a:t>
            </a:r>
            <a:r>
              <a:rPr kumimoji="1" lang="en-US" altLang="ja-JP" sz="2400" dirty="0">
                <a:solidFill>
                  <a:schemeClr val="tx1"/>
                </a:solidFill>
              </a:rPr>
              <a:t>	wide, large		</a:t>
            </a:r>
            <a:r>
              <a:rPr kumimoji="1" lang="ja-JP" altLang="en-US" sz="2400">
                <a:solidFill>
                  <a:schemeClr val="tx1"/>
                </a:solidFill>
              </a:rPr>
              <a:t>田中</a:t>
            </a:r>
            <a:r>
              <a:rPr kumimoji="1" lang="ja-JP" altLang="en-US" sz="2400" dirty="0">
                <a:solidFill>
                  <a:schemeClr val="tx1"/>
                </a:solidFill>
              </a:rPr>
              <a:t>さんのへやは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広い</a:t>
            </a:r>
            <a:r>
              <a:rPr kumimoji="1" lang="ja-JP" altLang="en-US" sz="2400" b="0" dirty="0">
                <a:solidFill>
                  <a:schemeClr val="tx1"/>
                </a:solidFill>
              </a:rPr>
              <a:t>です</a:t>
            </a:r>
            <a:r>
              <a:rPr kumimoji="1" lang="ja-JP" altLang="en-US" sz="2400" dirty="0">
                <a:solidFill>
                  <a:schemeClr val="tx1"/>
                </a:solidFill>
              </a:rPr>
              <a:t>。そして、きれい</a:t>
            </a:r>
            <a:r>
              <a:rPr kumimoji="1" lang="ja-JP" altLang="en-US" sz="2400">
                <a:solidFill>
                  <a:schemeClr val="tx1"/>
                </a:solidFill>
              </a:rPr>
              <a:t>です。／入口はせまいですが、中は</a:t>
            </a:r>
            <a:r>
              <a:rPr kumimoji="1" lang="ja-JP" altLang="en-US" sz="2400" b="1">
                <a:solidFill>
                  <a:schemeClr val="tx1"/>
                </a:solidFill>
              </a:rPr>
              <a:t>広い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037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642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02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2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68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85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745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22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49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74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73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54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インターネットで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広告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を見て、パソコンを買いました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田中さんのへやは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広い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です。そして、きれいです。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653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wide, large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広告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こうこく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advertisement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ひろ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広い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ひろい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wide, large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A6ADD9CD-9B4F-435B-879C-591FEFDDA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149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2022-09-13T08:22:33Z</dcterms:created>
  <dcterms:modified xsi:type="dcterms:W3CDTF">2022-09-15T06:51:42Z</dcterms:modified>
</cp:coreProperties>
</file>