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871"/>
  </p:normalViewPr>
  <p:slideViewPr>
    <p:cSldViewPr snapToGrid="0">
      <p:cViewPr varScale="1">
        <p:scale>
          <a:sx n="70" d="100"/>
          <a:sy n="70" d="100"/>
        </p:scale>
        <p:origin x="2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126A9-D9BE-304B-B8DB-BADE62B6962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EE8D9-E39B-5745-92CE-CE2200FD1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11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去</a:t>
            </a:r>
            <a:r>
              <a:rPr kumimoji="1" lang="en-US" altLang="ja-JP" baseline="0" dirty="0"/>
              <a:t>〕N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去年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年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退去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退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死去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死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過去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過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去る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去年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きょねん</a:t>
            </a:r>
            <a:r>
              <a:rPr kumimoji="1" lang="en-US" altLang="ja-JP" baseline="0" dirty="0"/>
              <a:t>	last year		</a:t>
            </a:r>
            <a:r>
              <a:rPr kumimoji="1" lang="ja-JP" altLang="en-US" sz="1200" b="1"/>
              <a:t>去年</a:t>
            </a:r>
            <a:r>
              <a:rPr kumimoji="1" lang="ja-JP" altLang="en-US" sz="1200"/>
              <a:t>日本に来ました</a:t>
            </a:r>
            <a:r>
              <a:rPr kumimoji="1" lang="ja-JP" altLang="en-US" baseline="0"/>
              <a:t>。／</a:t>
            </a:r>
            <a:r>
              <a:rPr kumimoji="1" lang="ja-JP" altLang="en-US" b="1" baseline="0"/>
              <a:t>去年</a:t>
            </a:r>
            <a:r>
              <a:rPr kumimoji="1" lang="ja-JP" altLang="en-US" baseline="0"/>
              <a:t>からこの会社で働いています。／</a:t>
            </a:r>
            <a:r>
              <a:rPr kumimoji="1" lang="ja-JP" altLang="en-US" b="1" baseline="0"/>
              <a:t>去年</a:t>
            </a:r>
            <a:r>
              <a:rPr kumimoji="1" lang="ja-JP" altLang="en-US" baseline="0"/>
              <a:t>の冬は寒かったです。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退去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たいきょ</a:t>
            </a:r>
            <a:r>
              <a:rPr kumimoji="1" lang="en-US" altLang="ja-JP" baseline="0" dirty="0">
                <a:solidFill>
                  <a:schemeClr val="tx1"/>
                </a:solidFill>
              </a:rPr>
              <a:t>	expulsion, evacuation	</a:t>
            </a:r>
            <a:r>
              <a:rPr kumimoji="1" lang="ja-JP" altLang="en-US" baseline="0">
                <a:solidFill>
                  <a:schemeClr val="tx1"/>
                </a:solidFill>
              </a:rPr>
              <a:t>国外</a:t>
            </a:r>
            <a:r>
              <a:rPr kumimoji="1" lang="ja-JP" altLang="en-US" b="1" baseline="0">
                <a:solidFill>
                  <a:schemeClr val="tx1"/>
                </a:solidFill>
              </a:rPr>
              <a:t>退去</a:t>
            </a:r>
            <a:r>
              <a:rPr kumimoji="1" lang="ja-JP" altLang="en-US" baseline="0">
                <a:solidFill>
                  <a:schemeClr val="tx1"/>
                </a:solidFill>
              </a:rPr>
              <a:t>を命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めい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じる。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／会館の部屋は３月までに</a:t>
            </a:r>
            <a:r>
              <a:rPr kumimoji="1" lang="ja-JP" altLang="en-US" b="1" baseline="0">
                <a:solidFill>
                  <a:schemeClr val="tx1"/>
                </a:solidFill>
              </a:rPr>
              <a:t>退去</a:t>
            </a:r>
            <a:r>
              <a:rPr kumimoji="1" lang="ja-JP" altLang="en-US" baseline="0">
                <a:solidFill>
                  <a:schemeClr val="tx1"/>
                </a:solidFill>
              </a:rPr>
              <a:t>しなければならない。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死去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しきょ</a:t>
            </a:r>
            <a:r>
              <a:rPr kumimoji="1" lang="en-US" altLang="ja-JP" baseline="0" dirty="0">
                <a:solidFill>
                  <a:schemeClr val="tx1"/>
                </a:solidFill>
              </a:rPr>
              <a:t>	death		</a:t>
            </a:r>
            <a:r>
              <a:rPr kumimoji="1" lang="ja-JP" altLang="en-US" baseline="0">
                <a:solidFill>
                  <a:schemeClr val="tx1"/>
                </a:solidFill>
              </a:rPr>
              <a:t>多くの国民が国王の</a:t>
            </a:r>
            <a:r>
              <a:rPr kumimoji="1" lang="ja-JP" altLang="en-US" b="1" baseline="0">
                <a:solidFill>
                  <a:schemeClr val="tx1"/>
                </a:solidFill>
              </a:rPr>
              <a:t>死去</a:t>
            </a:r>
            <a:r>
              <a:rPr kumimoji="1" lang="ja-JP" altLang="en-US" baseline="0">
                <a:solidFill>
                  <a:schemeClr val="tx1"/>
                </a:solidFill>
              </a:rPr>
              <a:t>を悲しんでいる。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過去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かこ</a:t>
            </a:r>
            <a:r>
              <a:rPr kumimoji="1" lang="en-US" altLang="ja-JP" baseline="0" dirty="0">
                <a:solidFill>
                  <a:schemeClr val="tx1"/>
                </a:solidFill>
              </a:rPr>
              <a:t>	past		</a:t>
            </a:r>
            <a:r>
              <a:rPr kumimoji="1" lang="ja-JP" altLang="en-US" b="1" baseline="0">
                <a:solidFill>
                  <a:schemeClr val="tx1"/>
                </a:solidFill>
              </a:rPr>
              <a:t>過去</a:t>
            </a:r>
            <a:r>
              <a:rPr kumimoji="1" lang="ja-JP" altLang="en-US" baseline="0">
                <a:solidFill>
                  <a:schemeClr val="tx1"/>
                </a:solidFill>
              </a:rPr>
              <a:t>のことは思い出したくない。／</a:t>
            </a:r>
            <a:r>
              <a:rPr kumimoji="1" lang="ja-JP" altLang="en-US" b="1" baseline="0">
                <a:solidFill>
                  <a:schemeClr val="tx1"/>
                </a:solidFill>
              </a:rPr>
              <a:t>過去</a:t>
            </a:r>
            <a:r>
              <a:rPr kumimoji="1" lang="ja-JP" altLang="en-US" baseline="0">
                <a:solidFill>
                  <a:schemeClr val="tx1"/>
                </a:solidFill>
              </a:rPr>
              <a:t>のことは忘れましょう。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去る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さる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leave</a:t>
            </a:r>
            <a:r>
              <a:rPr kumimoji="1" lang="en-US" altLang="ja-JP" baseline="0">
                <a:solidFill>
                  <a:schemeClr val="tx1"/>
                </a:solidFill>
              </a:rPr>
              <a:t>, to go </a:t>
            </a:r>
            <a:r>
              <a:rPr kumimoji="1" lang="en-US" altLang="ja-JP" baseline="0" dirty="0">
                <a:solidFill>
                  <a:schemeClr val="tx1"/>
                </a:solidFill>
              </a:rPr>
              <a:t>away	</a:t>
            </a:r>
            <a:r>
              <a:rPr kumimoji="1" lang="ja-JP" altLang="en-US" baseline="0">
                <a:solidFill>
                  <a:schemeClr val="tx1"/>
                </a:solidFill>
              </a:rPr>
              <a:t>彼女は彼のもとを</a:t>
            </a:r>
            <a:r>
              <a:rPr kumimoji="1" lang="ja-JP" altLang="en-US" b="1" baseline="0">
                <a:solidFill>
                  <a:schemeClr val="tx1"/>
                </a:solidFill>
              </a:rPr>
              <a:t>去った</a:t>
            </a:r>
            <a:r>
              <a:rPr kumimoji="1" lang="ja-JP" altLang="en-US" baseline="0">
                <a:solidFill>
                  <a:schemeClr val="tx1"/>
                </a:solidFill>
              </a:rPr>
              <a:t>。／冬が</a:t>
            </a:r>
            <a:r>
              <a:rPr kumimoji="1" lang="ja-JP" altLang="en-US" b="1" baseline="0">
                <a:solidFill>
                  <a:schemeClr val="tx1"/>
                </a:solidFill>
              </a:rPr>
              <a:t>去り</a:t>
            </a:r>
            <a:r>
              <a:rPr kumimoji="1" lang="ja-JP" altLang="en-US" baseline="0">
                <a:solidFill>
                  <a:schemeClr val="tx1"/>
                </a:solidFill>
              </a:rPr>
              <a:t>、暖かい春が訪れた。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去る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〜	</a:t>
            </a:r>
            <a:r>
              <a:rPr kumimoji="1" lang="ja-JP" altLang="en-US" baseline="0">
                <a:solidFill>
                  <a:schemeClr val="tx1"/>
                </a:solidFill>
              </a:rPr>
              <a:t>さる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last 		</a:t>
            </a:r>
            <a:r>
              <a:rPr kumimoji="1" lang="ja-JP" altLang="en-US" b="1" baseline="0">
                <a:solidFill>
                  <a:schemeClr val="tx1"/>
                </a:solidFill>
              </a:rPr>
              <a:t>去る</a:t>
            </a:r>
            <a:r>
              <a:rPr kumimoji="1" lang="ja-JP" altLang="en-US" baseline="0">
                <a:solidFill>
                  <a:schemeClr val="tx1"/>
                </a:solidFill>
              </a:rPr>
              <a:t>７月１日に今年度の総会が行われました。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89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63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00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92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3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697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22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5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04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529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56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41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去年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日本に来ました。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過去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のことは思い出したくない。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彼女は彼のもとを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去った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leave, pass away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252431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キョ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去年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きょねん</a:t>
                      </a:r>
                      <a:r>
                        <a:rPr kumimoji="1" lang="en-US" altLang="ja-JP" sz="2400" baseline="0" dirty="0"/>
                        <a:t>	last year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過去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かこ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past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さ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去る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さる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to leave, to go away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" name="図 9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928EF46-8833-E04C-B287-445C588E7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262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2022-08-29T09:12:13Z</dcterms:created>
  <dcterms:modified xsi:type="dcterms:W3CDTF">2022-09-15T02:18:34Z</dcterms:modified>
</cp:coreProperties>
</file>