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2449"/>
  </p:normalViewPr>
  <p:slideViewPr>
    <p:cSldViewPr snapToGrid="0">
      <p:cViewPr varScale="1">
        <p:scale>
          <a:sx n="63" d="100"/>
          <a:sy n="63" d="100"/>
        </p:scale>
        <p:origin x="2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E324D-5E90-0D4D-898B-D0A5BB143DAB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1D03A-D104-314D-90D3-C834E2592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541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民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市民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 baseline="0">
                <a:latin typeface="+mn-lt"/>
              </a:rPr>
              <a:t>市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国民</a:t>
            </a:r>
            <a:r>
              <a:rPr kumimoji="1" lang="en-US" altLang="ja-JP" dirty="0"/>
              <a:t>	N2N3	 〔</a:t>
            </a:r>
            <a:r>
              <a:rPr kumimoji="1" lang="ja-JP" altLang="en-US" baseline="0">
                <a:latin typeface="+mn-lt"/>
              </a:rPr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住民</a:t>
            </a:r>
            <a:r>
              <a:rPr kumimoji="1" lang="en-US" altLang="ja-JP" dirty="0"/>
              <a:t>	N2N3	 〔</a:t>
            </a:r>
            <a:r>
              <a:rPr kumimoji="1" lang="ja-JP" altLang="en-US"/>
              <a:t>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民族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>
                <a:latin typeface="+mn-lt"/>
              </a:rPr>
              <a:t>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民主主義</a:t>
            </a:r>
            <a:r>
              <a:rPr kumimoji="1" lang="en-US" altLang="ja-JP" dirty="0"/>
              <a:t>	N2N3, N2N3	 〔</a:t>
            </a:r>
            <a:r>
              <a:rPr kumimoji="1" lang="ja-JP" altLang="en-US" baseline="0">
                <a:latin typeface="+mn-lt"/>
              </a:rPr>
              <a:t>主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義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難民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難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市民</a:t>
            </a:r>
            <a:r>
              <a:rPr kumimoji="1" lang="en-US" altLang="ja-JP" dirty="0"/>
              <a:t>	</a:t>
            </a:r>
            <a:r>
              <a:rPr kumimoji="1" lang="ja-JP" altLang="en-US"/>
              <a:t>しみん</a:t>
            </a:r>
            <a:r>
              <a:rPr kumimoji="1" lang="en-US" altLang="ja-JP" dirty="0"/>
              <a:t>		citizen		</a:t>
            </a:r>
            <a:r>
              <a:rPr kumimoji="1" lang="ja-JP" altLang="en-US"/>
              <a:t>富山</a:t>
            </a:r>
            <a:r>
              <a:rPr kumimoji="1" lang="ja-JP" altLang="en-US" b="1"/>
              <a:t>市民</a:t>
            </a:r>
            <a:r>
              <a:rPr kumimoji="1" lang="ja-JP" altLang="en-US"/>
              <a:t>はだれでも利用できます。</a:t>
            </a:r>
            <a:r>
              <a:rPr kumimoji="1" lang="ja-JP" altLang="en-US">
                <a:latin typeface="+mn-lt"/>
              </a:rPr>
              <a:t>／姉は富山</a:t>
            </a:r>
            <a:r>
              <a:rPr kumimoji="1" lang="ja-JP" altLang="en-US" b="1">
                <a:latin typeface="+mn-lt"/>
              </a:rPr>
              <a:t>市民</a:t>
            </a:r>
            <a:r>
              <a:rPr kumimoji="1" lang="ja-JP" altLang="en-US">
                <a:latin typeface="+mn-lt"/>
              </a:rPr>
              <a:t>病院で働いています。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国民</a:t>
            </a:r>
            <a:r>
              <a:rPr kumimoji="1" lang="en-US" altLang="ja-JP" dirty="0"/>
              <a:t>	</a:t>
            </a:r>
            <a:r>
              <a:rPr kumimoji="1" lang="ja-JP" altLang="en-US"/>
              <a:t>こくみん</a:t>
            </a:r>
            <a:r>
              <a:rPr kumimoji="1" lang="en-US" altLang="ja-JP" dirty="0"/>
              <a:t>		the people, the nation	</a:t>
            </a:r>
            <a:r>
              <a:rPr kumimoji="1" lang="ja-JP" altLang="en-US" b="1"/>
              <a:t>国民</a:t>
            </a:r>
            <a:r>
              <a:rPr kumimoji="1" lang="ja-JP" altLang="en-US"/>
              <a:t>の生活をまもる。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国民</a:t>
            </a:r>
            <a:r>
              <a:rPr kumimoji="1" lang="ja-JP" altLang="en-US">
                <a:latin typeface="+mn-lt"/>
              </a:rPr>
              <a:t>のための政治を行う。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住民</a:t>
            </a:r>
            <a:r>
              <a:rPr kumimoji="1" lang="en-US" altLang="ja-JP" dirty="0"/>
              <a:t>	</a:t>
            </a:r>
            <a:r>
              <a:rPr kumimoji="1" lang="ja-JP" altLang="en-US"/>
              <a:t>じゅうみん</a:t>
            </a:r>
            <a:r>
              <a:rPr kumimoji="1" lang="en-US" altLang="ja-JP" dirty="0"/>
              <a:t>		resident		</a:t>
            </a:r>
            <a:r>
              <a:rPr kumimoji="1" lang="ja-JP" altLang="en-US"/>
              <a:t>マンションの</a:t>
            </a:r>
            <a:r>
              <a:rPr kumimoji="1" lang="ja-JP" altLang="en-US" b="1"/>
              <a:t>住民</a:t>
            </a:r>
            <a:r>
              <a:rPr kumimoji="1" lang="ja-JP" altLang="en-US"/>
              <a:t>の意見を聞く。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住民</a:t>
            </a:r>
            <a:r>
              <a:rPr kumimoji="1" lang="ja-JP" altLang="en-US">
                <a:latin typeface="+mn-lt"/>
              </a:rPr>
              <a:t>は空港の建設に反対している。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民族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みんぞく</a:t>
            </a:r>
            <a:r>
              <a:rPr kumimoji="1" lang="en-US" altLang="ja-JP" dirty="0">
                <a:latin typeface="+mn-lt"/>
              </a:rPr>
              <a:t>		people, ethnic group	</a:t>
            </a:r>
            <a:r>
              <a:rPr kumimoji="1" lang="ja-JP" altLang="en-US">
                <a:latin typeface="+mn-lt"/>
              </a:rPr>
              <a:t>マレーシアは多</a:t>
            </a:r>
            <a:r>
              <a:rPr kumimoji="1" lang="ja-JP" altLang="en-US" b="1">
                <a:latin typeface="+mn-lt"/>
              </a:rPr>
              <a:t>民族</a:t>
            </a:r>
            <a:r>
              <a:rPr kumimoji="1" lang="ja-JP" altLang="en-US">
                <a:latin typeface="+mn-lt"/>
              </a:rPr>
              <a:t>国家です。／私の国には</a:t>
            </a:r>
            <a:r>
              <a:rPr kumimoji="1" lang="en-US" altLang="ja-JP" dirty="0">
                <a:latin typeface="+mn-lt"/>
              </a:rPr>
              <a:t>50</a:t>
            </a:r>
            <a:r>
              <a:rPr kumimoji="1" lang="ja-JP" altLang="en-US">
                <a:latin typeface="+mn-lt"/>
              </a:rPr>
              <a:t>以上の少数</a:t>
            </a:r>
            <a:r>
              <a:rPr kumimoji="1" lang="ja-JP" altLang="en-US" b="1">
                <a:latin typeface="+mn-lt"/>
              </a:rPr>
              <a:t>民族</a:t>
            </a:r>
            <a:r>
              <a:rPr kumimoji="1" lang="ja-JP" altLang="en-US">
                <a:latin typeface="+mn-lt"/>
              </a:rPr>
              <a:t>がいます。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民主主義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みんしゅしゅぎ</a:t>
            </a:r>
            <a:r>
              <a:rPr kumimoji="1" lang="en-US" altLang="ja-JP" dirty="0">
                <a:latin typeface="+mn-lt"/>
              </a:rPr>
              <a:t>	democracy		</a:t>
            </a:r>
            <a:r>
              <a:rPr kumimoji="1" lang="ja-JP" altLang="en-US" b="1">
                <a:latin typeface="+mn-lt"/>
              </a:rPr>
              <a:t>民主主義</a:t>
            </a:r>
            <a:r>
              <a:rPr kumimoji="1" lang="ja-JP" altLang="en-US">
                <a:latin typeface="+mn-lt"/>
              </a:rPr>
              <a:t>のあり方を問う。／デジタル時代の</a:t>
            </a:r>
            <a:r>
              <a:rPr kumimoji="1" lang="ja-JP" altLang="en-US" b="1">
                <a:latin typeface="+mn-lt"/>
              </a:rPr>
              <a:t>民主主義</a:t>
            </a:r>
            <a:r>
              <a:rPr kumimoji="1" lang="ja-JP" altLang="en-US">
                <a:latin typeface="+mn-lt"/>
              </a:rPr>
              <a:t>を考える。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難民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なんみん</a:t>
            </a:r>
            <a:r>
              <a:rPr kumimoji="1" lang="en-US" altLang="ja-JP" dirty="0">
                <a:latin typeface="+mn-lt"/>
              </a:rPr>
              <a:t>		refugee		</a:t>
            </a:r>
            <a:r>
              <a:rPr kumimoji="1" lang="ja-JP" altLang="en-US" b="1">
                <a:latin typeface="+mn-lt"/>
              </a:rPr>
              <a:t>難民</a:t>
            </a:r>
            <a:r>
              <a:rPr kumimoji="1" lang="ja-JP" altLang="en-US">
                <a:latin typeface="+mn-lt"/>
              </a:rPr>
              <a:t>を受け入れる。／</a:t>
            </a:r>
            <a:r>
              <a:rPr kumimoji="1" lang="ja-JP" altLang="en-US" b="1">
                <a:latin typeface="+mn-lt"/>
              </a:rPr>
              <a:t>難民</a:t>
            </a:r>
            <a:r>
              <a:rPr kumimoji="1" lang="ja-JP" altLang="en-US">
                <a:latin typeface="+mn-lt"/>
              </a:rPr>
              <a:t>問題について考える。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25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83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71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54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75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543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26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87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75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3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75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75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はだれでも利用できます。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のための政治を行う。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マンションの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住民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の意見を聞く。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私の国には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以上の少数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民族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people, folk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ミン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市民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/>
                        <a:t>しみん</a:t>
                      </a:r>
                      <a:r>
                        <a:rPr kumimoji="1" lang="en-US" altLang="ja-JP" sz="2400" dirty="0"/>
                        <a:t>	citizen</a:t>
                      </a:r>
                    </a:p>
                    <a:p>
                      <a:r>
                        <a:rPr kumimoji="1" lang="ja-JP" altLang="en-US" sz="2400"/>
                        <a:t>国民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/>
                        <a:t>こくみん</a:t>
                      </a:r>
                      <a:r>
                        <a:rPr kumimoji="1" lang="en-US" altLang="ja-JP" sz="2400" dirty="0"/>
                        <a:t>	the people, the nation</a:t>
                      </a:r>
                    </a:p>
                    <a:p>
                      <a:r>
                        <a:rPr kumimoji="1" lang="ja-JP" altLang="en-US" sz="2400"/>
                        <a:t>住民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/>
                        <a:t>じゅうみん</a:t>
                      </a:r>
                      <a:r>
                        <a:rPr kumimoji="1" lang="en-US" altLang="ja-JP" sz="2400" dirty="0"/>
                        <a:t>	resident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民族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みんぞく</a:t>
                      </a:r>
                      <a:r>
                        <a:rPr kumimoji="1" lang="en-US" altLang="ja-JP" sz="2400" dirty="0">
                          <a:latin typeface="+mn-lt"/>
                        </a:rPr>
                        <a:t>	people, ethnic group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DCEDB239-DBEB-054A-A8A5-C8DED58BA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2022-09-16T00:55:07Z</dcterms:created>
  <dcterms:modified xsi:type="dcterms:W3CDTF">2022-09-16T00:55:34Z</dcterms:modified>
</cp:coreProperties>
</file>