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497"/>
  </p:normalViewPr>
  <p:slideViewPr>
    <p:cSldViewPr snapToGrid="0">
      <p:cViewPr varScale="1">
        <p:scale>
          <a:sx n="76" d="100"/>
          <a:sy n="76" d="100"/>
        </p:scale>
        <p:origin x="2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F8FB1-7D4E-8B44-BE0E-56DC8FC2B67E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44AE5-14B2-8F48-A288-E433A70FFA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239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目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目次</a:t>
            </a:r>
            <a:r>
              <a:rPr kumimoji="1" lang="en-US" altLang="ja-JP" dirty="0"/>
              <a:t>	N2N3	〔</a:t>
            </a:r>
            <a:r>
              <a:rPr kumimoji="1" lang="ja-JP" altLang="en-US"/>
              <a:t>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目的</a:t>
            </a:r>
            <a:r>
              <a:rPr kumimoji="1" lang="en-US" altLang="ja-JP" dirty="0"/>
              <a:t>	N2N3	〔</a:t>
            </a:r>
            <a:r>
              <a:rPr kumimoji="1" lang="ja-JP" altLang="en-US"/>
              <a:t>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目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目上</a:t>
            </a:r>
            <a:r>
              <a:rPr kumimoji="1" lang="en-US" altLang="ja-JP" dirty="0"/>
              <a:t>	N2N3	〔</a:t>
            </a:r>
            <a:r>
              <a:rPr kumimoji="1" lang="ja-JP" altLang="en-US"/>
              <a:t>上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目下</a:t>
            </a:r>
            <a:r>
              <a:rPr kumimoji="1" lang="en-US" altLang="ja-JP" dirty="0"/>
              <a:t>	N2N3	〔</a:t>
            </a:r>
            <a:r>
              <a:rPr kumimoji="1" lang="ja-JP" altLang="en-US"/>
              <a:t>下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目次	もくじ	</a:t>
            </a:r>
            <a:r>
              <a:rPr kumimoji="1" lang="en-US" altLang="ja-JP" dirty="0">
                <a:solidFill>
                  <a:schemeClr val="tx1"/>
                </a:solidFill>
              </a:rPr>
              <a:t>table of contents	</a:t>
            </a:r>
            <a:r>
              <a:rPr kumimoji="1" lang="ja-JP" altLang="en-US" b="1">
                <a:solidFill>
                  <a:schemeClr val="tx1"/>
                </a:solidFill>
              </a:rPr>
              <a:t>目次</a:t>
            </a:r>
            <a:r>
              <a:rPr kumimoji="1" lang="ja-JP" altLang="en-US">
                <a:solidFill>
                  <a:schemeClr val="tx1"/>
                </a:solidFill>
              </a:rPr>
              <a:t>のページを見てください。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本の</a:t>
            </a:r>
            <a:r>
              <a:rPr kumimoji="1" lang="ja-JP" altLang="en-US" b="1">
                <a:solidFill>
                  <a:schemeClr val="tx1"/>
                </a:solidFill>
              </a:rPr>
              <a:t>目次</a:t>
            </a:r>
            <a:r>
              <a:rPr kumimoji="1" lang="ja-JP" altLang="en-US">
                <a:solidFill>
                  <a:schemeClr val="tx1"/>
                </a:solidFill>
              </a:rPr>
              <a:t>を見て、どれを買うか決めます。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目的	もくてき	</a:t>
            </a:r>
            <a:r>
              <a:rPr kumimoji="1" lang="en-US" altLang="ja-JP" dirty="0">
                <a:solidFill>
                  <a:schemeClr val="tx1"/>
                </a:solidFill>
              </a:rPr>
              <a:t>purpose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日本にきた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目的</a:t>
            </a:r>
            <a:r>
              <a:rPr kumimoji="1" lang="ja-JP" altLang="en-US" sz="1200">
                <a:latin typeface="Segoe UI Historic" panose="020B0502040204020203" pitchFamily="34" charset="0"/>
              </a:rPr>
              <a:t>は何ですか。／研究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けんきゅう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目的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をおしえてください。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目	め	</a:t>
            </a:r>
            <a:r>
              <a:rPr kumimoji="1" lang="en-US" altLang="ja-JP" dirty="0">
                <a:solidFill>
                  <a:schemeClr val="tx1"/>
                </a:solidFill>
              </a:rPr>
              <a:t>eye		</a:t>
            </a:r>
            <a:r>
              <a:rPr kumimoji="1" lang="ja-JP" altLang="en-US">
                <a:solidFill>
                  <a:schemeClr val="tx1"/>
                </a:solidFill>
              </a:rPr>
              <a:t>うちの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ねこ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目</a:t>
            </a:r>
            <a:r>
              <a:rPr kumimoji="1" lang="ja-JP" altLang="en-US" sz="1200">
                <a:latin typeface="Segoe UI Historic" panose="020B0502040204020203" pitchFamily="34" charset="0"/>
              </a:rPr>
              <a:t>が大きいです。／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目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の下にけがをしました。／リンさんは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目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がいいですね。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目上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めうえ</a:t>
            </a:r>
            <a:r>
              <a:rPr kumimoji="1" lang="en-US" altLang="ja-JP" dirty="0">
                <a:solidFill>
                  <a:schemeClr val="tx1"/>
                </a:solidFill>
              </a:rPr>
              <a:t>	one’s superiors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目上</a:t>
            </a:r>
            <a:r>
              <a:rPr kumimoji="1" lang="ja-JP" altLang="en-US" sz="1200">
                <a:latin typeface="Segoe UI Historic" panose="020B0502040204020203" pitchFamily="34" charset="0"/>
              </a:rPr>
              <a:t>の人にはていねいなことばで話します。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目下	めした	</a:t>
            </a:r>
            <a:r>
              <a:rPr kumimoji="1" lang="en-US" altLang="ja-JP" dirty="0">
                <a:solidFill>
                  <a:schemeClr val="tx1"/>
                </a:solidFill>
              </a:rPr>
              <a:t>one’s subordinates	</a:t>
            </a:r>
            <a:r>
              <a:rPr kumimoji="1" lang="ja-JP" altLang="en-US" b="1">
                <a:solidFill>
                  <a:schemeClr val="tx1"/>
                </a:solidFill>
              </a:rPr>
              <a:t>目下</a:t>
            </a:r>
            <a:r>
              <a:rPr kumimoji="1" lang="ja-JP" altLang="en-US">
                <a:solidFill>
                  <a:schemeClr val="tx1"/>
                </a:solidFill>
              </a:rPr>
              <a:t>の人だからといって、失礼なことをしてはいけません。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34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033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27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67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44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8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96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1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290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01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37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93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88B6149-F5E9-44B7-9694-1CEAEC150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52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eye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モク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目的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もくてき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purpose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め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目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め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eye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74B3EBD-24AA-4ED9-9B87-09BF38CDAB19}"/>
              </a:ext>
            </a:extLst>
          </p:cNvPr>
          <p:cNvSpPr txBox="1"/>
          <p:nvPr/>
        </p:nvSpPr>
        <p:spPr>
          <a:xfrm>
            <a:off x="516255" y="3781699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日本にきた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目的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は何ですか。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うちのねこは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が大きいです。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リンさんは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がいいですね。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232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2022-08-23T08:35:32Z</dcterms:created>
  <dcterms:modified xsi:type="dcterms:W3CDTF">2022-09-16T10:03:07Z</dcterms:modified>
</cp:coreProperties>
</file>