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9456"/>
  </p:normalViewPr>
  <p:slideViewPr>
    <p:cSldViewPr snapToGrid="0">
      <p:cViewPr varScale="1">
        <p:scale>
          <a:sx n="59" d="100"/>
          <a:sy n="59" d="100"/>
        </p:scale>
        <p:origin x="314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47AC8A-A7E0-1E4B-A359-AF2FC1BC5501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B010DB-6C36-8344-9190-991EF2EF75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7396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礼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礼</a:t>
            </a:r>
            <a:r>
              <a:rPr kumimoji="1" lang="en-US" altLang="ja-JP" dirty="0">
                <a:latin typeface="+mn-lt"/>
              </a:rPr>
              <a:t>	N4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失礼</a:t>
            </a:r>
            <a:r>
              <a:rPr kumimoji="1" lang="ja-JP" altLang="en-US" baseline="-25000">
                <a:latin typeface="+mn-lt"/>
              </a:rPr>
              <a:t>な・する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N4	 〔</a:t>
            </a:r>
            <a:r>
              <a:rPr kumimoji="1" lang="ja-JP" altLang="en-US">
                <a:latin typeface="+mn-lt"/>
              </a:rPr>
              <a:t>失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お礼</a:t>
            </a:r>
            <a:r>
              <a:rPr kumimoji="1" lang="en-US" altLang="ja-JP" dirty="0"/>
              <a:t>	N4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礼儀</a:t>
            </a:r>
            <a:r>
              <a:rPr kumimoji="1" lang="en-US" altLang="ja-JP" dirty="0"/>
              <a:t>	N2N3	 〔</a:t>
            </a:r>
            <a:r>
              <a:rPr kumimoji="1" lang="ja-JP" altLang="en-US"/>
              <a:t>儀</a:t>
            </a:r>
            <a:r>
              <a:rPr kumimoji="1" lang="en-US" altLang="ja-JP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無礼</a:t>
            </a:r>
            <a:r>
              <a:rPr kumimoji="1" lang="ja-JP" altLang="en-US" baseline="-25000"/>
              <a:t>な</a:t>
            </a:r>
            <a:r>
              <a:rPr kumimoji="1" lang="en-US" altLang="ja-JP" dirty="0"/>
              <a:t>	N1	 〔</a:t>
            </a:r>
            <a:r>
              <a:rPr kumimoji="1" lang="ja-JP" altLang="en-US"/>
              <a:t>無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礼服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服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礼</a:t>
            </a:r>
            <a:r>
              <a:rPr kumimoji="1" lang="en-US" altLang="ja-JP" dirty="0"/>
              <a:t>	</a:t>
            </a:r>
            <a:r>
              <a:rPr kumimoji="1" lang="ja-JP" altLang="en-US"/>
              <a:t>れい</a:t>
            </a:r>
            <a:r>
              <a:rPr kumimoji="1" lang="en-US" altLang="ja-JP" dirty="0"/>
              <a:t>	bow		</a:t>
            </a:r>
            <a:r>
              <a:rPr kumimoji="1" lang="ja-JP" altLang="en-US"/>
              <a:t>起立。</a:t>
            </a:r>
            <a:r>
              <a:rPr kumimoji="1" lang="ja-JP" altLang="en-US" b="1"/>
              <a:t>礼</a:t>
            </a:r>
            <a:r>
              <a:rPr kumimoji="1" lang="ja-JP" altLang="en-US"/>
              <a:t>。着席。</a:t>
            </a:r>
            <a:r>
              <a:rPr kumimoji="1" lang="ja-JP" altLang="en-US">
                <a:latin typeface="+mn-lt"/>
              </a:rPr>
              <a:t>／</a:t>
            </a:r>
            <a:r>
              <a:rPr kumimoji="1" lang="ja-JP" altLang="en-US" b="1">
                <a:latin typeface="+mn-lt"/>
              </a:rPr>
              <a:t>礼</a:t>
            </a:r>
            <a:r>
              <a:rPr kumimoji="1" lang="ja-JP" altLang="en-US">
                <a:latin typeface="+mn-lt"/>
              </a:rPr>
              <a:t>をしてから、２回手をたたきます。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失礼</a:t>
            </a:r>
            <a:r>
              <a:rPr kumimoji="1" lang="ja-JP" altLang="en-US" baseline="-25000">
                <a:latin typeface="+mn-lt"/>
              </a:rPr>
              <a:t>な・する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しつれい</a:t>
            </a:r>
            <a:r>
              <a:rPr kumimoji="1" lang="en-US" altLang="ja-JP" dirty="0">
                <a:latin typeface="+mn-lt"/>
              </a:rPr>
              <a:t>	rudeness, impoliteness 	</a:t>
            </a:r>
            <a:r>
              <a:rPr kumimoji="1" lang="ja-JP" altLang="en-US" b="1">
                <a:latin typeface="+mn-lt"/>
              </a:rPr>
              <a:t>失礼</a:t>
            </a:r>
            <a:r>
              <a:rPr kumimoji="1" lang="ja-JP" altLang="en-US">
                <a:latin typeface="+mn-lt"/>
              </a:rPr>
              <a:t>な人ですね。／では、</a:t>
            </a:r>
            <a:r>
              <a:rPr kumimoji="1" lang="ja-JP" altLang="en-US" b="1">
                <a:latin typeface="+mn-lt"/>
              </a:rPr>
              <a:t>失礼</a:t>
            </a:r>
            <a:r>
              <a:rPr kumimoji="1" lang="ja-JP" altLang="en-US" b="0">
                <a:latin typeface="+mn-lt"/>
              </a:rPr>
              <a:t>いた</a:t>
            </a:r>
            <a:r>
              <a:rPr kumimoji="1" lang="ja-JP" altLang="en-US">
                <a:latin typeface="+mn-lt"/>
              </a:rPr>
              <a:t>します。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お礼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おれい</a:t>
            </a:r>
            <a:r>
              <a:rPr kumimoji="1" lang="en-US" altLang="ja-JP" dirty="0">
                <a:latin typeface="+mn-lt"/>
              </a:rPr>
              <a:t>	thanks, reward	</a:t>
            </a:r>
            <a:r>
              <a:rPr kumimoji="1" lang="ja-JP" altLang="en-US">
                <a:latin typeface="+mn-lt"/>
              </a:rPr>
              <a:t>この間の</a:t>
            </a:r>
            <a:r>
              <a:rPr kumimoji="1" lang="ja-JP" altLang="en-US" b="1">
                <a:latin typeface="+mn-lt"/>
              </a:rPr>
              <a:t>お礼</a:t>
            </a:r>
            <a:r>
              <a:rPr kumimoji="1" lang="ja-JP" altLang="en-US">
                <a:latin typeface="+mn-lt"/>
              </a:rPr>
              <a:t>です。どうぞ。／山本さんのお宅に</a:t>
            </a:r>
            <a:r>
              <a:rPr kumimoji="1" lang="ja-JP" altLang="en-US" b="1">
                <a:latin typeface="+mn-lt"/>
              </a:rPr>
              <a:t>お礼</a:t>
            </a:r>
            <a:r>
              <a:rPr kumimoji="1" lang="ja-JP" altLang="en-US">
                <a:latin typeface="+mn-lt"/>
              </a:rPr>
              <a:t>に行きました。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礼儀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れいぎ</a:t>
            </a:r>
            <a:r>
              <a:rPr kumimoji="1" lang="en-US" altLang="ja-JP" dirty="0">
                <a:latin typeface="+mn-lt"/>
              </a:rPr>
              <a:t>	etiquette, manners	</a:t>
            </a:r>
            <a:r>
              <a:rPr kumimoji="1" lang="ja-JP" altLang="en-US" b="1">
                <a:latin typeface="+mn-lt"/>
              </a:rPr>
              <a:t>礼儀</a:t>
            </a:r>
            <a:r>
              <a:rPr kumimoji="1" lang="ja-JP" altLang="en-US">
                <a:latin typeface="+mn-lt"/>
              </a:rPr>
              <a:t>を知らない男だ。／車内ではマナーモードにするのが</a:t>
            </a:r>
            <a:r>
              <a:rPr kumimoji="1" lang="ja-JP" altLang="en-US" b="1">
                <a:latin typeface="+mn-lt"/>
              </a:rPr>
              <a:t>礼儀</a:t>
            </a:r>
            <a:r>
              <a:rPr kumimoji="1" lang="ja-JP" altLang="en-US">
                <a:latin typeface="+mn-lt"/>
              </a:rPr>
              <a:t>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無礼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ぶれい</a:t>
            </a:r>
            <a:r>
              <a:rPr kumimoji="1" lang="en-US" altLang="ja-JP" dirty="0">
                <a:latin typeface="+mn-lt"/>
              </a:rPr>
              <a:t>	rude		</a:t>
            </a:r>
            <a:r>
              <a:rPr kumimoji="1" lang="ja-JP" altLang="en-US">
                <a:latin typeface="+mn-lt"/>
              </a:rPr>
              <a:t>彼は</a:t>
            </a:r>
            <a:r>
              <a:rPr kumimoji="1" lang="ja-JP" altLang="en-US" b="1">
                <a:latin typeface="+mn-lt"/>
              </a:rPr>
              <a:t>無礼</a:t>
            </a:r>
            <a:r>
              <a:rPr kumimoji="1" lang="ja-JP" altLang="en-US">
                <a:latin typeface="+mn-lt"/>
              </a:rPr>
              <a:t>な発言をしたあと、部屋を出て行った。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礼服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れいふく</a:t>
            </a:r>
            <a:r>
              <a:rPr kumimoji="1" lang="en-US" altLang="ja-JP" dirty="0">
                <a:latin typeface="+mn-lt"/>
              </a:rPr>
              <a:t>	formal wear		</a:t>
            </a:r>
            <a:r>
              <a:rPr kumimoji="1" lang="ja-JP" altLang="en-US">
                <a:latin typeface="+mn-lt"/>
              </a:rPr>
              <a:t>友だちに</a:t>
            </a:r>
            <a:r>
              <a:rPr kumimoji="1" lang="ja-JP" altLang="en-US" b="1">
                <a:latin typeface="+mn-lt"/>
              </a:rPr>
              <a:t>礼服</a:t>
            </a:r>
            <a:r>
              <a:rPr kumimoji="1" lang="ja-JP" altLang="en-US">
                <a:latin typeface="+mn-lt"/>
              </a:rPr>
              <a:t>を貸してもらった。／</a:t>
            </a:r>
            <a:r>
              <a:rPr kumimoji="1" lang="ja-JP" altLang="en-US" b="1">
                <a:latin typeface="+mn-lt"/>
              </a:rPr>
              <a:t>礼服</a:t>
            </a:r>
            <a:r>
              <a:rPr kumimoji="1" lang="ja-JP" altLang="en-US">
                <a:latin typeface="+mn-lt"/>
              </a:rPr>
              <a:t>は濃</a:t>
            </a:r>
            <a:r>
              <a:rPr kumimoji="1" lang="en-US" altLang="ja-JP" dirty="0">
                <a:latin typeface="+mn-lt"/>
              </a:rPr>
              <a:t>(</a:t>
            </a:r>
            <a:r>
              <a:rPr kumimoji="1" lang="ja-JP" altLang="en-US">
                <a:latin typeface="+mn-lt"/>
              </a:rPr>
              <a:t>こ</a:t>
            </a:r>
            <a:r>
              <a:rPr kumimoji="1" lang="en-US" altLang="ja-JP" dirty="0">
                <a:latin typeface="+mn-lt"/>
              </a:rPr>
              <a:t>)</a:t>
            </a:r>
            <a:r>
              <a:rPr kumimoji="1" lang="ja-JP" altLang="en-US">
                <a:latin typeface="+mn-lt"/>
              </a:rPr>
              <a:t>い黒色がよく使われます。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0969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3054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965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3648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3236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499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9532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546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0127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9323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5870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2810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8132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起立。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礼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。着席。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では、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失礼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いたします。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この間の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お礼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です。どうぞ。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車内ではマナーモードにするのが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礼儀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3452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thanks, etiquette, bow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5544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レイ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/>
                        <a:t>礼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れい</a:t>
                      </a:r>
                      <a:r>
                        <a:rPr kumimoji="1" lang="en-US" altLang="ja-JP" sz="2400" dirty="0"/>
                        <a:t>		bow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失礼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な・する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しつれい</a:t>
                      </a:r>
                      <a:r>
                        <a:rPr kumimoji="1" lang="en-US" altLang="ja-JP" sz="2400" dirty="0">
                          <a:latin typeface="+mn-lt"/>
                        </a:rPr>
                        <a:t>	rudeness, impoliteness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お礼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おれい</a:t>
                      </a:r>
                      <a:r>
                        <a:rPr kumimoji="1" lang="en-US" altLang="ja-JP" sz="2400" dirty="0">
                          <a:latin typeface="+mn-lt"/>
                        </a:rPr>
                        <a:t>	thanks, reward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礼儀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れいぎ</a:t>
                      </a:r>
                      <a:r>
                        <a:rPr kumimoji="1" lang="en-US" altLang="ja-JP" sz="2400" dirty="0">
                          <a:latin typeface="+mn-lt"/>
                        </a:rPr>
                        <a:t>	etiquette, manners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766012EF-C2FB-BE44-A8FF-9A24EAE191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359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7111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286</Words>
  <Application>Microsoft Macintosh PowerPoint</Application>
  <PresentationFormat>ワイド画面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2022-09-15T00:47:39Z</dcterms:created>
  <dcterms:modified xsi:type="dcterms:W3CDTF">2022-09-15T00:48:07Z</dcterms:modified>
</cp:coreProperties>
</file>