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98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59796"/>
  </p:normalViewPr>
  <p:slideViewPr>
    <p:cSldViewPr snapToGrid="0">
      <p:cViewPr varScale="1">
        <p:scale>
          <a:sx n="73" d="100"/>
          <a:sy n="73" d="100"/>
        </p:scale>
        <p:origin x="261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446361-C4CC-1D48-8F96-52CAC76B724A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77B553-CD29-9C48-A8BB-DE4B8FAF6D5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160833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/>
              <a:t>〔</a:t>
            </a:r>
            <a:r>
              <a:rPr kumimoji="1" lang="ja-JP" altLang="en-US" baseline="0"/>
              <a:t>立</a:t>
            </a:r>
            <a:r>
              <a:rPr kumimoji="1" lang="en-US" altLang="ja-JP" baseline="0"/>
              <a:t>〕N5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国立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/>
              <a:t>国</a:t>
            </a:r>
            <a:r>
              <a:rPr kumimoji="1" lang="en-US" altLang="ja-JP" baseline="0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私立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/>
              <a:t>私</a:t>
            </a:r>
            <a:r>
              <a:rPr kumimoji="1" lang="en-US" altLang="ja-JP" baseline="0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立派</a:t>
            </a:r>
            <a:r>
              <a:rPr kumimoji="1" lang="ja-JP" altLang="en-US" baseline="-25000"/>
              <a:t>な</a:t>
            </a:r>
            <a:r>
              <a:rPr kumimoji="1" lang="en-US" altLang="ja-JP" baseline="0" dirty="0"/>
              <a:t>	N5	 〔</a:t>
            </a:r>
            <a:r>
              <a:rPr kumimoji="1" lang="ja-JP" altLang="en-US" baseline="0"/>
              <a:t>派</a:t>
            </a:r>
            <a:r>
              <a:rPr kumimoji="1" lang="en-US" altLang="ja-JP" baseline="0" dirty="0"/>
              <a:t>〕N1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独立</a:t>
            </a:r>
            <a:r>
              <a:rPr kumimoji="1" lang="ja-JP" altLang="en-US" baseline="-25000"/>
              <a:t>する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/>
              <a:t>独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起立</a:t>
            </a:r>
            <a:r>
              <a:rPr kumimoji="1" lang="ja-JP" altLang="en-US" baseline="-25000"/>
              <a:t>する</a:t>
            </a:r>
            <a:r>
              <a:rPr kumimoji="1" lang="en-US" altLang="ja-JP" baseline="-25000" dirty="0"/>
              <a:t>	</a:t>
            </a:r>
            <a:r>
              <a:rPr kumimoji="1" lang="ja-JP" altLang="en-US" baseline="0"/>
              <a:t>級外</a:t>
            </a:r>
            <a:r>
              <a:rPr kumimoji="1" lang="en-US" altLang="ja-JP" baseline="0" dirty="0"/>
              <a:t>	 〔</a:t>
            </a:r>
            <a:r>
              <a:rPr kumimoji="1" lang="ja-JP" altLang="en-US" baseline="0"/>
              <a:t>起</a:t>
            </a:r>
            <a:r>
              <a:rPr kumimoji="1" lang="en-US" altLang="ja-JP" baseline="0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立てる</a:t>
            </a:r>
            <a:r>
              <a:rPr kumimoji="1" lang="en-US" altLang="ja-JP" baseline="0" dirty="0"/>
              <a:t>	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立つ</a:t>
            </a:r>
            <a:r>
              <a:rPr kumimoji="1" lang="en-US" altLang="ja-JP" baseline="0" dirty="0"/>
              <a:t>	N5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立場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/>
              <a:t>場</a:t>
            </a:r>
            <a:r>
              <a:rPr kumimoji="1" lang="en-US" altLang="ja-JP" baseline="0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役に立つ</a:t>
            </a:r>
            <a:r>
              <a:rPr kumimoji="1" lang="en-US" altLang="ja-JP" baseline="0" dirty="0"/>
              <a:t>	N4	 〔</a:t>
            </a:r>
            <a:r>
              <a:rPr kumimoji="1" lang="ja-JP" altLang="en-US" baseline="0"/>
              <a:t>役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国立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こくりつ</a:t>
            </a:r>
            <a:r>
              <a:rPr kumimoji="1" lang="en-US" altLang="ja-JP" baseline="0" dirty="0"/>
              <a:t>	national		</a:t>
            </a:r>
            <a:r>
              <a:rPr kumimoji="1" lang="ja-JP" altLang="en-US" baseline="0"/>
              <a:t>富山大学は</a:t>
            </a:r>
            <a:r>
              <a:rPr kumimoji="1" lang="ja-JP" altLang="en-US" b="1" baseline="0"/>
              <a:t>国立</a:t>
            </a:r>
            <a:r>
              <a:rPr kumimoji="1" lang="ja-JP" altLang="en-US" baseline="0"/>
              <a:t>大学です。／</a:t>
            </a:r>
            <a:r>
              <a:rPr kumimoji="1" lang="ja-JP" altLang="en-US" b="1" baseline="0"/>
              <a:t>国立</a:t>
            </a:r>
            <a:r>
              <a:rPr kumimoji="1" lang="ja-JP" altLang="en-US" baseline="0"/>
              <a:t>国会図書館へ行ったことがありますか。</a:t>
            </a:r>
            <a:r>
              <a:rPr kumimoji="1" lang="en-US" altLang="ja-JP" baseline="0" dirty="0"/>
              <a:t>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私立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しりつ</a:t>
            </a:r>
            <a:r>
              <a:rPr kumimoji="1" lang="en-US" altLang="ja-JP" baseline="0" dirty="0"/>
              <a:t>	private		</a:t>
            </a:r>
            <a:r>
              <a:rPr kumimoji="1" lang="ja-JP" altLang="en-US" b="1" baseline="0"/>
              <a:t>国立</a:t>
            </a:r>
            <a:r>
              <a:rPr kumimoji="1" lang="ja-JP" altLang="en-US" baseline="0"/>
              <a:t>より</a:t>
            </a:r>
            <a:r>
              <a:rPr kumimoji="1" lang="ja-JP" altLang="en-US" b="1" baseline="0"/>
              <a:t>私立</a:t>
            </a:r>
            <a:r>
              <a:rPr kumimoji="1" lang="ja-JP" altLang="en-US" baseline="0"/>
              <a:t>のほうが授業料が高いです。</a:t>
            </a:r>
            <a:r>
              <a:rPr kumimoji="1" lang="en-US" altLang="ja-JP" baseline="0" dirty="0"/>
              <a:t>	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立派</a:t>
            </a:r>
            <a:r>
              <a:rPr kumimoji="1" lang="ja-JP" altLang="en-US" baseline="-25000"/>
              <a:t>な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りっぱ</a:t>
            </a:r>
            <a:r>
              <a:rPr kumimoji="1" lang="en-US" altLang="ja-JP" baseline="0" dirty="0"/>
              <a:t>	excellent, fine	</a:t>
            </a:r>
            <a:r>
              <a:rPr kumimoji="1" lang="ja-JP" altLang="en-US" b="1" baseline="0"/>
              <a:t>立派</a:t>
            </a:r>
            <a:r>
              <a:rPr kumimoji="1" lang="ja-JP" altLang="en-US" baseline="0"/>
              <a:t>なスピーチでしたね。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／</a:t>
            </a:r>
            <a:r>
              <a:rPr kumimoji="1" lang="ja-JP" altLang="en-US" b="1" baseline="0"/>
              <a:t>立派</a:t>
            </a:r>
            <a:r>
              <a:rPr kumimoji="1" lang="ja-JP" altLang="en-US" baseline="0"/>
              <a:t>になりましたね。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独立</a:t>
            </a:r>
            <a:r>
              <a:rPr kumimoji="1" lang="ja-JP" altLang="en-US" baseline="-25000"/>
              <a:t>する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どくりつ</a:t>
            </a:r>
            <a:r>
              <a:rPr kumimoji="1" lang="en-US" altLang="ja-JP" baseline="0" dirty="0"/>
              <a:t>	independence	</a:t>
            </a:r>
            <a:r>
              <a:rPr kumimoji="1" lang="ja-JP" altLang="en-US" baseline="0"/>
              <a:t>店をやめて、</a:t>
            </a:r>
            <a:r>
              <a:rPr kumimoji="1" lang="ja-JP" altLang="en-US" b="1" baseline="0"/>
              <a:t>独立</a:t>
            </a:r>
            <a:r>
              <a:rPr kumimoji="1" lang="ja-JP" altLang="en-US" baseline="0"/>
              <a:t>することにしました。／オーストラリアは</a:t>
            </a:r>
            <a:r>
              <a:rPr kumimoji="1" lang="en-US" altLang="ja-JP" baseline="0" dirty="0"/>
              <a:t>1901</a:t>
            </a:r>
            <a:r>
              <a:rPr kumimoji="1" lang="ja-JP" altLang="en-US" baseline="0"/>
              <a:t>年にイギリスから</a:t>
            </a:r>
            <a:r>
              <a:rPr kumimoji="1" lang="ja-JP" altLang="en-US" b="1" baseline="0"/>
              <a:t>独立</a:t>
            </a:r>
            <a:r>
              <a:rPr kumimoji="1" lang="ja-JP" altLang="en-US" baseline="0"/>
              <a:t>した。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起立</a:t>
            </a:r>
            <a:r>
              <a:rPr kumimoji="1" lang="ja-JP" altLang="en-US" baseline="-25000"/>
              <a:t>する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きりつ</a:t>
            </a:r>
            <a:r>
              <a:rPr kumimoji="1" lang="en-US" altLang="ja-JP" baseline="0" dirty="0"/>
              <a:t>	to stand up		</a:t>
            </a:r>
            <a:r>
              <a:rPr kumimoji="1" lang="ja-JP" altLang="en-US" baseline="0"/>
              <a:t>みなさま、ご</a:t>
            </a:r>
            <a:r>
              <a:rPr kumimoji="1" lang="ja-JP" altLang="en-US" b="1" baseline="0"/>
              <a:t>起立</a:t>
            </a:r>
            <a:r>
              <a:rPr kumimoji="1" lang="ja-JP" altLang="en-US" baseline="0"/>
              <a:t>ください。／</a:t>
            </a:r>
            <a:r>
              <a:rPr kumimoji="1" lang="ja-JP" altLang="en-US" b="1" baseline="0"/>
              <a:t>起立</a:t>
            </a:r>
            <a:r>
              <a:rPr kumimoji="1" lang="ja-JP" altLang="en-US" baseline="0"/>
              <a:t>。礼。着席。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立てる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たてる</a:t>
            </a:r>
            <a:r>
              <a:rPr kumimoji="1" lang="en-US" altLang="ja-JP" baseline="0" dirty="0"/>
              <a:t>	to raise, to put up	</a:t>
            </a:r>
            <a:r>
              <a:rPr kumimoji="1" lang="ja-JP" altLang="en-US" baseline="0"/>
              <a:t>入口にかんばんを</a:t>
            </a:r>
            <a:r>
              <a:rPr kumimoji="1" lang="ja-JP" altLang="en-US" b="1" baseline="0"/>
              <a:t>立てる</a:t>
            </a:r>
            <a:r>
              <a:rPr kumimoji="1" lang="ja-JP" altLang="en-US" baseline="0"/>
              <a:t>。／予定を</a:t>
            </a:r>
            <a:r>
              <a:rPr kumimoji="1" lang="ja-JP" altLang="en-US" b="1" baseline="0"/>
              <a:t>立てる</a:t>
            </a:r>
            <a:r>
              <a:rPr kumimoji="1" lang="ja-JP" altLang="en-US" baseline="0"/>
              <a:t>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立つ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たつ</a:t>
            </a:r>
            <a:r>
              <a:rPr kumimoji="1" lang="en-US" altLang="ja-JP" baseline="0" dirty="0"/>
              <a:t>	to stand, to stand up	</a:t>
            </a:r>
            <a:r>
              <a:rPr kumimoji="1" lang="ja-JP" altLang="en-US" baseline="0"/>
              <a:t>名前をよばれたら、</a:t>
            </a:r>
            <a:r>
              <a:rPr kumimoji="1" lang="ja-JP" altLang="en-US" b="1" baseline="0"/>
              <a:t>立って</a:t>
            </a:r>
            <a:r>
              <a:rPr kumimoji="1" lang="ja-JP" altLang="en-US" baseline="0"/>
              <a:t>ください。／バスが動いているときに</a:t>
            </a:r>
            <a:r>
              <a:rPr kumimoji="1" lang="ja-JP" altLang="en-US" b="1" baseline="0"/>
              <a:t>立つ</a:t>
            </a:r>
            <a:r>
              <a:rPr kumimoji="1" lang="ja-JP" altLang="en-US" baseline="0"/>
              <a:t>と危ないですよ。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立場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たちば</a:t>
            </a:r>
            <a:r>
              <a:rPr kumimoji="1" lang="en-US" altLang="ja-JP" baseline="0" dirty="0"/>
              <a:t>	position		</a:t>
            </a:r>
            <a:r>
              <a:rPr kumimoji="1" lang="ja-JP" altLang="en-US" baseline="0"/>
              <a:t>子どもの</a:t>
            </a:r>
            <a:r>
              <a:rPr kumimoji="1" lang="ja-JP" altLang="en-US" b="1" baseline="0"/>
              <a:t>立場</a:t>
            </a:r>
            <a:r>
              <a:rPr kumimoji="1" lang="ja-JP" altLang="en-US" baseline="0"/>
              <a:t>に立って、考えなければならない。／彼はつらい</a:t>
            </a:r>
            <a:r>
              <a:rPr kumimoji="1" lang="ja-JP" altLang="en-US" b="1" baseline="0"/>
              <a:t>立場</a:t>
            </a:r>
            <a:r>
              <a:rPr kumimoji="1" lang="ja-JP" altLang="en-US" baseline="0"/>
              <a:t>にあります。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役に立つ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やくにたつ</a:t>
            </a:r>
            <a:r>
              <a:rPr kumimoji="1" lang="en-US" altLang="ja-JP" baseline="0" dirty="0"/>
              <a:t>	to be helpful, to be useful	</a:t>
            </a:r>
            <a:r>
              <a:rPr kumimoji="1" lang="ja-JP" altLang="en-US" baseline="0"/>
              <a:t>この本、レポートを書くのに</a:t>
            </a:r>
            <a:r>
              <a:rPr kumimoji="1" lang="ja-JP" altLang="en-US" b="1" baseline="0"/>
              <a:t>役に立ちました</a:t>
            </a:r>
            <a:r>
              <a:rPr kumimoji="1" lang="ja-JP" altLang="en-US" baseline="0"/>
              <a:t>。／風が強くて、かさは</a:t>
            </a:r>
            <a:r>
              <a:rPr kumimoji="1" lang="ja-JP" altLang="en-US" b="1" baseline="0"/>
              <a:t>役に立たなかった</a:t>
            </a:r>
            <a:r>
              <a:rPr kumimoji="1" lang="ja-JP" altLang="en-US" baseline="0"/>
              <a:t>。</a:t>
            </a: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558729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919377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911307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046707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964691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22586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707137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512985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075650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000920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102385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97226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146853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73074"/>
            <a:ext cx="11413490" cy="2252733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国立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より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私立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のほうが授業料が高いです。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入口にかんばんを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立てる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名前をよばれたら、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立って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ください。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子どもの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立場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に立って、考えなければならない。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stand, establish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201168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リツ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aseline="0"/>
                        <a:t>国立</a:t>
                      </a:r>
                      <a:r>
                        <a:rPr kumimoji="1" lang="en-US" altLang="ja-JP" sz="2400" baseline="0" dirty="0"/>
                        <a:t>		</a:t>
                      </a:r>
                      <a:r>
                        <a:rPr kumimoji="1" lang="ja-JP" altLang="en-US" sz="2400" baseline="0"/>
                        <a:t>こくりつ</a:t>
                      </a:r>
                      <a:r>
                        <a:rPr kumimoji="1" lang="en-US" altLang="ja-JP" sz="2400" baseline="0" dirty="0"/>
                        <a:t>	national</a:t>
                      </a:r>
                    </a:p>
                    <a:p>
                      <a:r>
                        <a:rPr kumimoji="1" lang="ja-JP" altLang="en-US" sz="2400" baseline="0"/>
                        <a:t>私立</a:t>
                      </a:r>
                      <a:r>
                        <a:rPr kumimoji="1" lang="en-US" altLang="ja-JP" sz="2400" baseline="0" dirty="0"/>
                        <a:t>		</a:t>
                      </a:r>
                      <a:r>
                        <a:rPr kumimoji="1" lang="ja-JP" altLang="en-US" sz="2400" baseline="0"/>
                        <a:t>しりつ</a:t>
                      </a:r>
                      <a:r>
                        <a:rPr kumimoji="1" lang="en-US" altLang="ja-JP" sz="2400" baseline="0" dirty="0"/>
                        <a:t>	private</a:t>
                      </a:r>
                      <a:r>
                        <a:rPr kumimoji="1" lang="en-US" altLang="ja-JP" sz="2400" dirty="0"/>
                        <a:t>	</a:t>
                      </a:r>
                      <a:endParaRPr kumimoji="1" lang="ja-JP" altLang="en-US" sz="2400" b="0" i="0">
                        <a:latin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た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てる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た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つ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baseline="0"/>
                        <a:t>立てる</a:t>
                      </a:r>
                      <a:r>
                        <a:rPr kumimoji="1" lang="en-US" altLang="ja-JP" sz="2400" baseline="0" dirty="0"/>
                        <a:t>	</a:t>
                      </a:r>
                      <a:r>
                        <a:rPr kumimoji="1" lang="ja-JP" altLang="en-US" sz="2400" baseline="0"/>
                        <a:t>たてる</a:t>
                      </a:r>
                      <a:r>
                        <a:rPr kumimoji="1" lang="en-US" altLang="ja-JP" sz="2400" baseline="0" dirty="0"/>
                        <a:t>	to raise, to put up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baseline="0"/>
                        <a:t>立つ</a:t>
                      </a:r>
                      <a:r>
                        <a:rPr kumimoji="1" lang="en-US" altLang="ja-JP" sz="2400" baseline="0" dirty="0"/>
                        <a:t>		</a:t>
                      </a:r>
                      <a:r>
                        <a:rPr kumimoji="1" lang="ja-JP" altLang="en-US" sz="2400" baseline="0"/>
                        <a:t>たつ</a:t>
                      </a:r>
                      <a:r>
                        <a:rPr kumimoji="1" lang="en-US" altLang="ja-JP" sz="2400" baseline="0" dirty="0"/>
                        <a:t>		to stand, to stand up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baseline="0"/>
                        <a:t>立場</a:t>
                      </a:r>
                      <a:r>
                        <a:rPr kumimoji="1" lang="en-US" altLang="ja-JP" sz="2400" baseline="0" dirty="0"/>
                        <a:t>		</a:t>
                      </a:r>
                      <a:r>
                        <a:rPr kumimoji="1" lang="ja-JP" altLang="en-US" sz="2400" baseline="0"/>
                        <a:t>たちば</a:t>
                      </a:r>
                      <a:r>
                        <a:rPr kumimoji="1" lang="en-US" altLang="ja-JP" sz="2400" baseline="0" dirty="0"/>
                        <a:t>	position</a:t>
                      </a:r>
                      <a:endParaRPr kumimoji="1" lang="en-US" altLang="ja-JP" sz="240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15" name="図 14">
            <a:extLst>
              <a:ext uri="{FF2B5EF4-FFF2-40B4-BE49-F238E27FC236}">
                <a16:creationId xmlns:a16="http://schemas.microsoft.com/office/drawing/2014/main" id="{04C4026E-2A1A-4748-AD7C-10FF2DB641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19340"/>
            <a:ext cx="986400" cy="9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9579655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413</Words>
  <Application>Microsoft Macintosh PowerPoint</Application>
  <PresentationFormat>ワイド画面</PresentationFormat>
  <Paragraphs>38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5</cp:revision>
  <dcterms:created xsi:type="dcterms:W3CDTF">2022-08-23T01:50:18Z</dcterms:created>
  <dcterms:modified xsi:type="dcterms:W3CDTF">2022-09-14T01:20:12Z</dcterms:modified>
</cp:coreProperties>
</file>