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728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D68C5-9617-944C-A6AC-B700D79AFBA2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9690C-68C9-1E46-83C1-4F02FB54C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76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左折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折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左右</a:t>
            </a:r>
            <a:r>
              <a:rPr kumimoji="1" lang="en-US" altLang="ja-JP" dirty="0"/>
              <a:t>	N2N3	〔</a:t>
            </a:r>
            <a:r>
              <a:rPr kumimoji="1" lang="ja-JP" altLang="en-US"/>
              <a:t>右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左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左手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手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左側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側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左折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baseline="-25000" dirty="0">
                <a:solidFill>
                  <a:schemeClr val="tx1"/>
                </a:solidFill>
              </a:rPr>
              <a:t>	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させつ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	to turn left		</a:t>
            </a:r>
            <a:r>
              <a:rPr kumimoji="1" lang="ja-JP" altLang="en-US" sz="2400" baseline="0">
                <a:solidFill>
                  <a:schemeClr val="tx1"/>
                </a:solidFill>
              </a:rPr>
              <a:t>あの道を</a:t>
            </a:r>
            <a:r>
              <a:rPr kumimoji="1" lang="ja-JP" altLang="en-US" sz="2400" b="1" baseline="0">
                <a:solidFill>
                  <a:schemeClr val="tx1"/>
                </a:solidFill>
              </a:rPr>
              <a:t>左折</a:t>
            </a:r>
            <a:r>
              <a:rPr kumimoji="1" lang="ja-JP" altLang="en-US" sz="2400" baseline="0">
                <a:solidFill>
                  <a:schemeClr val="tx1"/>
                </a:solidFill>
              </a:rPr>
              <a:t>してください。／つぎ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のかどを</a:t>
            </a:r>
            <a:r>
              <a:rPr kumimoji="1" lang="ja-JP" altLang="en-US" sz="2400" b="1" baseline="0" dirty="0">
                <a:solidFill>
                  <a:schemeClr val="tx1"/>
                </a:solidFill>
              </a:rPr>
              <a:t>左折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すると、右に大きい本屋があります。</a:t>
            </a:r>
            <a:endParaRPr kumimoji="1" lang="en-US" altLang="ja-JP" sz="240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左右	さゆう	</a:t>
            </a:r>
            <a:r>
              <a:rPr kumimoji="1" lang="en-US" altLang="ja-JP" sz="2400" dirty="0">
                <a:solidFill>
                  <a:schemeClr val="tx1"/>
                </a:solidFill>
              </a:rPr>
              <a:t>right and left		</a:t>
            </a:r>
            <a:r>
              <a:rPr kumimoji="1" lang="ja-JP" altLang="en-US" sz="2400">
                <a:solidFill>
                  <a:schemeClr val="tx1"/>
                </a:solidFill>
              </a:rPr>
              <a:t>道を渡るとき、</a:t>
            </a:r>
            <a:r>
              <a:rPr kumimoji="1" lang="ja-JP" altLang="en-US" sz="2400" b="1">
                <a:solidFill>
                  <a:schemeClr val="tx1"/>
                </a:solidFill>
              </a:rPr>
              <a:t>左右</a:t>
            </a:r>
            <a:r>
              <a:rPr kumimoji="1" lang="ja-JP" altLang="en-US" sz="2400">
                <a:solidFill>
                  <a:schemeClr val="tx1"/>
                </a:solidFill>
              </a:rPr>
              <a:t>をよく見てください。／目が疲れたとき、上下、</a:t>
            </a:r>
            <a:r>
              <a:rPr kumimoji="1" lang="ja-JP" altLang="en-US" sz="2400" b="1">
                <a:solidFill>
                  <a:schemeClr val="tx1"/>
                </a:solidFill>
              </a:rPr>
              <a:t>左右</a:t>
            </a:r>
            <a:r>
              <a:rPr kumimoji="1" lang="ja-JP" altLang="en-US" sz="2400">
                <a:solidFill>
                  <a:schemeClr val="tx1"/>
                </a:solidFill>
              </a:rPr>
              <a:t>に動かして、少し休みます。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左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ひだり</a:t>
            </a:r>
            <a:r>
              <a:rPr kumimoji="1" lang="en-US" altLang="ja-JP" sz="2400" dirty="0">
                <a:solidFill>
                  <a:schemeClr val="tx1"/>
                </a:solidFill>
              </a:rPr>
              <a:t>	left	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山本さんの車は、あのくろい車の</a:t>
            </a:r>
            <a:r>
              <a:rPr kumimoji="1" lang="ja-JP" altLang="en-US" sz="2400" b="1">
                <a:solidFill>
                  <a:schemeClr val="tx1"/>
                </a:solidFill>
              </a:rPr>
              <a:t>左</a:t>
            </a:r>
            <a:r>
              <a:rPr kumimoji="1" lang="ja-JP" altLang="en-US" sz="2400">
                <a:solidFill>
                  <a:schemeClr val="tx1"/>
                </a:solidFill>
              </a:rPr>
              <a:t>に止めてください。／まっすぐ行くと、道の</a:t>
            </a:r>
            <a:r>
              <a:rPr kumimoji="1" lang="ja-JP" altLang="en-US" sz="2400" b="1">
                <a:solidFill>
                  <a:schemeClr val="tx1"/>
                </a:solidFill>
              </a:rPr>
              <a:t>左</a:t>
            </a:r>
            <a:r>
              <a:rPr kumimoji="1" lang="ja-JP" altLang="en-US" sz="2400">
                <a:solidFill>
                  <a:schemeClr val="tx1"/>
                </a:solidFill>
              </a:rPr>
              <a:t>にコンビニがあります。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左手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ひだりて</a:t>
            </a:r>
            <a:r>
              <a:rPr kumimoji="1" lang="en-US" altLang="ja-JP" sz="2400" dirty="0">
                <a:solidFill>
                  <a:schemeClr val="tx1"/>
                </a:solidFill>
              </a:rPr>
              <a:t>	left hand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ころんで</a:t>
            </a:r>
            <a:r>
              <a:rPr kumimoji="1" lang="en-US" altLang="ja-JP" sz="2400" dirty="0">
                <a:solidFill>
                  <a:schemeClr val="tx1"/>
                </a:solidFill>
              </a:rPr>
              <a:t>(to fall down)</a:t>
            </a:r>
            <a:r>
              <a:rPr kumimoji="1" lang="ja-JP" altLang="en-US" sz="2400" dirty="0">
                <a:solidFill>
                  <a:schemeClr val="tx1"/>
                </a:solidFill>
              </a:rPr>
              <a:t>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左手</a:t>
            </a:r>
            <a:r>
              <a:rPr kumimoji="1" lang="ja-JP" altLang="en-US" sz="2400" dirty="0">
                <a:solidFill>
                  <a:schemeClr val="tx1"/>
                </a:solidFill>
              </a:rPr>
              <a:t>にけが</a:t>
            </a:r>
            <a:r>
              <a:rPr kumimoji="1" lang="en-US" altLang="ja-JP" sz="2400" dirty="0">
                <a:solidFill>
                  <a:schemeClr val="tx1"/>
                </a:solidFill>
              </a:rPr>
              <a:t>(injury)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しました。／右手にナイフ、</a:t>
            </a:r>
            <a:r>
              <a:rPr kumimoji="1" lang="ja-JP" altLang="en-US" sz="2400" b="1">
                <a:solidFill>
                  <a:schemeClr val="tx1"/>
                </a:solidFill>
              </a:rPr>
              <a:t>左手</a:t>
            </a:r>
            <a:r>
              <a:rPr kumimoji="1" lang="ja-JP" altLang="en-US" sz="2400">
                <a:solidFill>
                  <a:schemeClr val="tx1"/>
                </a:solidFill>
              </a:rPr>
              <a:t>にフォークを持ちます。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左側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ひだりがわ</a:t>
            </a:r>
            <a:r>
              <a:rPr kumimoji="1" lang="en-US" altLang="ja-JP" sz="2400" dirty="0">
                <a:solidFill>
                  <a:schemeClr val="tx1"/>
                </a:solidFill>
              </a:rPr>
              <a:t>	left hand side	</a:t>
            </a:r>
            <a:r>
              <a:rPr kumimoji="1" lang="ja-JP" altLang="en-US" sz="2400" dirty="0">
                <a:solidFill>
                  <a:schemeClr val="tx1"/>
                </a:solidFill>
              </a:rPr>
              <a:t>コンビニはこの道の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左側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あります。／あの車の</a:t>
            </a:r>
            <a:r>
              <a:rPr kumimoji="1" lang="ja-JP" altLang="en-US" sz="2400" b="1">
                <a:solidFill>
                  <a:schemeClr val="tx1"/>
                </a:solidFill>
              </a:rPr>
              <a:t>左側</a:t>
            </a:r>
            <a:r>
              <a:rPr kumimoji="1" lang="ja-JP" altLang="en-US" sz="2400">
                <a:solidFill>
                  <a:schemeClr val="tx1"/>
                </a:solidFill>
              </a:rPr>
              <a:t>に止めてください。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4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872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61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73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903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60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863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058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375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418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39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74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山本さんの車は、あのくろい車の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に止めてください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ころんで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(to fall down)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左手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にけが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(injury)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11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left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サ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左折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-250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 dirty="0">
                          <a:solidFill>
                            <a:schemeClr val="tx1"/>
                          </a:solidFill>
                        </a:rPr>
                        <a:t>させつ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turn left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ひだり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ひだり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left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左手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ひだりて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left hand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3B2D0E74-5D8B-4DF4-87D9-149815559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79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2022-09-14T05:23:02Z</dcterms:created>
  <dcterms:modified xsi:type="dcterms:W3CDTF">2022-09-14T05:23:51Z</dcterms:modified>
</cp:coreProperties>
</file>