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592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4662F-C541-4C47-BD71-52A68550BA2E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E012D-81BA-C548-9505-4D77A9A5DA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69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世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aseline="0">
                <a:latin typeface="+mn-lt"/>
              </a:rPr>
              <a:t>世界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N4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界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aseline="0">
                <a:latin typeface="+mn-lt"/>
              </a:rPr>
              <a:t>世話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N4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話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出世</a:t>
            </a:r>
            <a:r>
              <a:rPr kumimoji="1" lang="ja-JP" altLang="en-US" sz="1200" baseline="-25000">
                <a:latin typeface="+mn-lt"/>
              </a:rPr>
              <a:t>する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N1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aseline="0">
                <a:latin typeface="+mn-lt"/>
              </a:rPr>
              <a:t>世</a:t>
            </a:r>
            <a:r>
              <a:rPr kumimoji="1" lang="ja-JP" altLang="en-US" sz="1200" b="0" i="0">
                <a:latin typeface="+mn-lt"/>
              </a:rPr>
              <a:t>紀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N2N3</a:t>
            </a:r>
            <a:r>
              <a:rPr kumimoji="1" lang="en-US" altLang="ja-JP" baseline="0" dirty="0"/>
              <a:t>	 〔</a:t>
            </a:r>
            <a:r>
              <a:rPr kumimoji="1" lang="ja-JP" altLang="en-US" sz="1200" b="0" i="0">
                <a:latin typeface="+mn-lt"/>
              </a:rPr>
              <a:t>紀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aseline="0">
                <a:latin typeface="+mn-lt"/>
              </a:rPr>
              <a:t>世の中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N2N3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中</a:t>
            </a:r>
            <a:r>
              <a:rPr kumimoji="1" lang="en-US" altLang="ja-JP" baseline="0" dirty="0"/>
              <a:t>〕N5</a:t>
            </a:r>
          </a:p>
          <a:p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世界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せかい</a:t>
            </a:r>
            <a:r>
              <a:rPr kumimoji="1" lang="en-US" altLang="ja-JP" sz="1200" dirty="0">
                <a:latin typeface="+mn-lt"/>
              </a:rPr>
              <a:t>	the world			</a:t>
            </a:r>
            <a:r>
              <a:rPr kumimoji="1" lang="ja-JP" altLang="en-US" sz="1200" b="1">
                <a:latin typeface="+mn-lt"/>
              </a:rPr>
              <a:t>世界</a:t>
            </a:r>
            <a:r>
              <a:rPr kumimoji="1" lang="ja-JP" altLang="en-US" sz="1200">
                <a:latin typeface="+mn-lt"/>
              </a:rPr>
              <a:t>は広い。／</a:t>
            </a:r>
            <a:r>
              <a:rPr kumimoji="1" lang="ja-JP" altLang="en-US" sz="1200" b="1">
                <a:latin typeface="+mn-lt"/>
              </a:rPr>
              <a:t>世界</a:t>
            </a:r>
            <a:r>
              <a:rPr kumimoji="1" lang="ja-JP" altLang="en-US" sz="1200">
                <a:latin typeface="+mn-lt"/>
              </a:rPr>
              <a:t>の人口は何人ぐらいですか。／私の町は</a:t>
            </a:r>
            <a:r>
              <a:rPr kumimoji="1" lang="ja-JP" altLang="en-US" sz="1200" b="1">
                <a:latin typeface="+mn-lt"/>
              </a:rPr>
              <a:t>世界</a:t>
            </a:r>
            <a:r>
              <a:rPr kumimoji="1" lang="ja-JP" altLang="en-US" sz="1200">
                <a:latin typeface="+mn-lt"/>
              </a:rPr>
              <a:t>で一番いいところです。／</a:t>
            </a:r>
            <a:r>
              <a:rPr kumimoji="1" lang="ja-JP" altLang="en-US" sz="1200"/>
              <a:t>彼女は</a:t>
            </a:r>
            <a:r>
              <a:rPr kumimoji="1" lang="ja-JP" altLang="en-US" sz="1200" b="1"/>
              <a:t>世界</a:t>
            </a:r>
            <a:r>
              <a:rPr kumimoji="1" lang="ja-JP" altLang="en-US" sz="1200"/>
              <a:t>的に有名な音楽家です。／温暖化は</a:t>
            </a:r>
            <a:r>
              <a:rPr kumimoji="1" lang="ja-JP" altLang="en-US" sz="1200" b="1"/>
              <a:t>世界</a:t>
            </a:r>
            <a:r>
              <a:rPr kumimoji="1" lang="ja-JP" altLang="en-US" sz="1200"/>
              <a:t>中で問題になっている。</a:t>
            </a:r>
            <a:endParaRPr kumimoji="1" lang="en-US" altLang="ja-JP" sz="1200" dirty="0">
              <a:latin typeface="+mn-lt"/>
            </a:endParaRPr>
          </a:p>
          <a:p>
            <a:r>
              <a:rPr kumimoji="1" lang="ja-JP" altLang="en-US" sz="1200">
                <a:latin typeface="+mn-lt"/>
              </a:rPr>
              <a:t>世話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せわ</a:t>
            </a:r>
            <a:r>
              <a:rPr kumimoji="1" lang="en-US" altLang="ja-JP" sz="1200" dirty="0">
                <a:latin typeface="+mn-lt"/>
              </a:rPr>
              <a:t>	care			</a:t>
            </a:r>
            <a:r>
              <a:rPr kumimoji="1" lang="ja-JP" altLang="en-US" sz="1200"/>
              <a:t>いつもお</a:t>
            </a:r>
            <a:r>
              <a:rPr kumimoji="1" lang="ja-JP" altLang="en-US" sz="1200" b="1"/>
              <a:t>世話</a:t>
            </a:r>
            <a:r>
              <a:rPr kumimoji="1" lang="ja-JP" altLang="en-US" sz="1200"/>
              <a:t>になっております。</a:t>
            </a:r>
            <a:r>
              <a:rPr kumimoji="1" lang="ja-JP" altLang="en-US" sz="1200">
                <a:latin typeface="+mn-lt"/>
              </a:rPr>
              <a:t>／この間はお</a:t>
            </a:r>
            <a:r>
              <a:rPr kumimoji="1" lang="ja-JP" altLang="en-US" sz="1200" b="1">
                <a:latin typeface="+mn-lt"/>
              </a:rPr>
              <a:t>世話</a:t>
            </a:r>
            <a:r>
              <a:rPr kumimoji="1" lang="ja-JP" altLang="en-US" sz="1200">
                <a:latin typeface="+mn-lt"/>
              </a:rPr>
              <a:t>になりました。</a:t>
            </a:r>
            <a:endParaRPr kumimoji="1" lang="en-US" altLang="ja-JP" sz="1200" dirty="0">
              <a:latin typeface="+mn-lt"/>
            </a:endParaRPr>
          </a:p>
          <a:p>
            <a:r>
              <a:rPr kumimoji="1" lang="ja-JP" altLang="en-US" sz="1200">
                <a:latin typeface="+mn-lt"/>
              </a:rPr>
              <a:t>出世</a:t>
            </a:r>
            <a:r>
              <a:rPr kumimoji="1" lang="ja-JP" altLang="en-US" sz="1200" baseline="-25000">
                <a:latin typeface="+mn-lt"/>
              </a:rPr>
              <a:t>する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しゅっせ　　</a:t>
            </a:r>
            <a:r>
              <a:rPr kumimoji="1" lang="en-US" altLang="ja-JP" sz="1200" dirty="0">
                <a:latin typeface="+mn-lt"/>
              </a:rPr>
              <a:t>	success (in life), promotion	</a:t>
            </a:r>
            <a:r>
              <a:rPr kumimoji="1" lang="ja-JP" altLang="en-US" sz="1200"/>
              <a:t>彼は去年部長に</a:t>
            </a:r>
            <a:r>
              <a:rPr kumimoji="1" lang="ja-JP" altLang="en-US" sz="1200" b="1"/>
              <a:t>出世</a:t>
            </a:r>
            <a:r>
              <a:rPr kumimoji="1" lang="ja-JP" altLang="en-US" sz="1200"/>
              <a:t>したそうです。</a:t>
            </a:r>
            <a:r>
              <a:rPr kumimoji="1" lang="ja-JP" altLang="en-US" sz="1200">
                <a:latin typeface="+mn-lt"/>
              </a:rPr>
              <a:t>／早く</a:t>
            </a:r>
            <a:r>
              <a:rPr kumimoji="1" lang="ja-JP" altLang="en-US" sz="1200" b="1">
                <a:latin typeface="+mn-lt"/>
              </a:rPr>
              <a:t>出世</a:t>
            </a:r>
            <a:r>
              <a:rPr kumimoji="1" lang="ja-JP" altLang="en-US" sz="1200">
                <a:latin typeface="+mn-lt"/>
              </a:rPr>
              <a:t>したいです。</a:t>
            </a:r>
            <a:endParaRPr kumimoji="1" lang="en-US" altLang="ja-JP" sz="1200" dirty="0">
              <a:latin typeface="+mn-lt"/>
            </a:endParaRPr>
          </a:p>
          <a:p>
            <a:r>
              <a:rPr kumimoji="1" lang="ja-JP" altLang="en-US" sz="1200" b="0" i="0">
                <a:latin typeface="+mn-lt"/>
              </a:rPr>
              <a:t>世紀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せいき</a:t>
            </a:r>
            <a:r>
              <a:rPr kumimoji="1" lang="en-US" altLang="ja-JP" sz="1200" dirty="0">
                <a:latin typeface="+mn-lt"/>
              </a:rPr>
              <a:t>	century			</a:t>
            </a:r>
            <a:r>
              <a:rPr kumimoji="1" lang="ja-JP" altLang="en-US" sz="1200"/>
              <a:t>ガソリンで走る自動車は</a:t>
            </a:r>
            <a:r>
              <a:rPr kumimoji="1" lang="en-US" altLang="ja-JP" sz="1200" dirty="0"/>
              <a:t>19</a:t>
            </a:r>
            <a:r>
              <a:rPr kumimoji="1" lang="ja-JP" altLang="en-US" sz="1200" b="1"/>
              <a:t>世紀</a:t>
            </a:r>
            <a:r>
              <a:rPr kumimoji="1" lang="ja-JP" altLang="en-US" sz="1200"/>
              <a:t>に開発された。</a:t>
            </a:r>
            <a:r>
              <a:rPr kumimoji="1" lang="ja-JP" altLang="en-US" sz="1200">
                <a:latin typeface="+mn-lt"/>
              </a:rPr>
              <a:t>／金沢</a:t>
            </a:r>
            <a:r>
              <a:rPr kumimoji="1" lang="en-US" altLang="ja-JP" sz="1200" dirty="0">
                <a:latin typeface="+mn-lt"/>
              </a:rPr>
              <a:t>(</a:t>
            </a:r>
            <a:r>
              <a:rPr kumimoji="1" lang="ja-JP" altLang="en-US" sz="1200">
                <a:latin typeface="+mn-lt"/>
              </a:rPr>
              <a:t>かなざわ</a:t>
            </a:r>
            <a:r>
              <a:rPr kumimoji="1" lang="en-US" altLang="ja-JP" sz="1200" dirty="0">
                <a:latin typeface="+mn-lt"/>
              </a:rPr>
              <a:t>)</a:t>
            </a:r>
            <a:r>
              <a:rPr kumimoji="1" lang="ja-JP" altLang="en-US" sz="1200">
                <a:latin typeface="+mn-lt"/>
              </a:rPr>
              <a:t>の</a:t>
            </a:r>
            <a:r>
              <a:rPr kumimoji="1" lang="en-US" altLang="ja-JP" sz="1200" dirty="0">
                <a:latin typeface="+mn-lt"/>
              </a:rPr>
              <a:t>21</a:t>
            </a:r>
            <a:r>
              <a:rPr kumimoji="1" lang="ja-JP" altLang="en-US" sz="1200" b="1">
                <a:latin typeface="+mn-lt"/>
              </a:rPr>
              <a:t>世紀</a:t>
            </a:r>
            <a:r>
              <a:rPr kumimoji="1" lang="ja-JP" altLang="en-US" sz="1200">
                <a:latin typeface="+mn-lt"/>
              </a:rPr>
              <a:t>美術館を知っていますか。</a:t>
            </a:r>
            <a:endParaRPr kumimoji="1" lang="ja-JP" altLang="en-US" sz="1200" b="0" i="0">
              <a:latin typeface="Segoe UI Symbol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世の中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よのなか</a:t>
            </a:r>
            <a:r>
              <a:rPr kumimoji="1" lang="en-US" altLang="ja-JP" sz="1200" dirty="0">
                <a:latin typeface="+mn-lt"/>
              </a:rPr>
              <a:t>	world, society		</a:t>
            </a:r>
            <a:r>
              <a:rPr kumimoji="1" lang="ja-JP" altLang="en-US" sz="1200">
                <a:latin typeface="+mn-lt"/>
              </a:rPr>
              <a:t>たいへんな</a:t>
            </a:r>
            <a:r>
              <a:rPr kumimoji="1" lang="ja-JP" altLang="en-US" sz="1200" b="1">
                <a:latin typeface="+mn-lt"/>
              </a:rPr>
              <a:t>世の中</a:t>
            </a:r>
            <a:r>
              <a:rPr kumimoji="1" lang="ja-JP" altLang="en-US" sz="1200">
                <a:latin typeface="+mn-lt"/>
              </a:rPr>
              <a:t>になりました。／</a:t>
            </a:r>
            <a:r>
              <a:rPr kumimoji="1" lang="ja-JP" altLang="en-US" sz="1200" b="1"/>
              <a:t>世の中</a:t>
            </a:r>
            <a:r>
              <a:rPr kumimoji="1" lang="ja-JP" altLang="en-US" sz="1200"/>
              <a:t>、悪いことばかりではない。</a:t>
            </a:r>
            <a:endParaRPr kumimoji="1" lang="en-US" altLang="ja-JP" sz="12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54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51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42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500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62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048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294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75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56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3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04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62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76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私の町は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世界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で一番いいところです。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いつもお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世話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になっております。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彼は去年部長に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ガソリンで走る自動車は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19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世紀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に開発された。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たいへんな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世の中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24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world, generation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世界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せかい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world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世話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せわ</a:t>
                      </a:r>
                      <a:r>
                        <a:rPr kumimoji="1" lang="en-US" altLang="ja-JP" sz="2400" dirty="0">
                          <a:latin typeface="+mn-lt"/>
                        </a:rPr>
                        <a:t>		care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出世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しゅっせ　　</a:t>
                      </a:r>
                      <a:r>
                        <a:rPr kumimoji="1" lang="en-US" altLang="ja-JP" sz="2400" dirty="0">
                          <a:latin typeface="+mn-lt"/>
                        </a:rPr>
                        <a:t>success (in life), promotion</a:t>
                      </a:r>
                    </a:p>
                    <a:p>
                      <a:r>
                        <a:rPr kumimoji="1" lang="ja-JP" altLang="en-US" sz="2400" b="0" i="0">
                          <a:latin typeface="+mn-lt"/>
                        </a:rPr>
                        <a:t>世紀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せいき</a:t>
                      </a:r>
                      <a:r>
                        <a:rPr kumimoji="1" lang="en-US" altLang="ja-JP" sz="2400" dirty="0">
                          <a:latin typeface="+mn-lt"/>
                        </a:rPr>
                        <a:t>	century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世の中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よのなか</a:t>
                      </a:r>
                      <a:r>
                        <a:rPr kumimoji="1" lang="en-US" altLang="ja-JP" sz="2400" dirty="0">
                          <a:latin typeface="+mn-lt"/>
                        </a:rPr>
                        <a:t>	world, society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7660028B-BA4F-9244-A324-20B96C2B2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7414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170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314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2022-08-29T08:33:52Z</dcterms:created>
  <dcterms:modified xsi:type="dcterms:W3CDTF">2022-08-30T01:04:32Z</dcterms:modified>
</cp:coreProperties>
</file>