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6259"/>
  </p:normalViewPr>
  <p:slideViewPr>
    <p:cSldViewPr snapToGrid="0">
      <p:cViewPr varScale="1">
        <p:scale>
          <a:sx n="55" d="100"/>
          <a:sy n="55" d="100"/>
        </p:scale>
        <p:origin x="3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5EB5E-2255-7643-8130-3D28D7B805D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C9851-A30F-1849-99FE-04382EFE7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60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正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正式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式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不正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solidFill>
                  <a:schemeClr val="tx1"/>
                </a:solidFill>
              </a:rPr>
              <a:t>不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正確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確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修正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修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正答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答</a:t>
            </a:r>
            <a:r>
              <a:rPr kumimoji="1" lang="en-US" altLang="ja-JP" baseline="0" dirty="0"/>
              <a:t>〕N4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正月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月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正午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午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正直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直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正しい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正式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せいしき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official, formal	</a:t>
            </a:r>
            <a:r>
              <a:rPr kumimoji="1" lang="ja-JP" altLang="en-US" baseline="0">
                <a:solidFill>
                  <a:schemeClr val="tx1"/>
                </a:solidFill>
              </a:rPr>
              <a:t>先月、</a:t>
            </a:r>
            <a:r>
              <a:rPr kumimoji="1" lang="ja-JP" altLang="en-US" b="1" baseline="0">
                <a:solidFill>
                  <a:schemeClr val="tx1"/>
                </a:solidFill>
              </a:rPr>
              <a:t>正式</a:t>
            </a:r>
            <a:r>
              <a:rPr kumimoji="1" lang="ja-JP" altLang="en-US" baseline="0">
                <a:solidFill>
                  <a:schemeClr val="tx1"/>
                </a:solidFill>
              </a:rPr>
              <a:t>に離婚しました。</a:t>
            </a:r>
            <a:r>
              <a:rPr kumimoji="1" lang="ja-JP" altLang="en-US" baseline="0">
                <a:latin typeface="+mn-lt"/>
              </a:rPr>
              <a:t>／来週、彼女の家に</a:t>
            </a:r>
            <a:r>
              <a:rPr kumimoji="1" lang="ja-JP" altLang="en-US" b="1" baseline="0">
                <a:latin typeface="+mn-lt"/>
              </a:rPr>
              <a:t>正式</a:t>
            </a:r>
            <a:r>
              <a:rPr kumimoji="1" lang="ja-JP" altLang="en-US" baseline="0">
                <a:latin typeface="+mn-lt"/>
              </a:rPr>
              <a:t>にあいさつに行きます。／</a:t>
            </a:r>
            <a:r>
              <a:rPr kumimoji="1" lang="ja-JP" altLang="en-US" b="1" baseline="0">
                <a:latin typeface="+mn-lt"/>
              </a:rPr>
              <a:t>正式</a:t>
            </a:r>
            <a:r>
              <a:rPr kumimoji="1" lang="ja-JP" altLang="en-US" baseline="0">
                <a:latin typeface="+mn-lt"/>
              </a:rPr>
              <a:t>な名前は「国立大学法人富山大学」です。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不正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ふせい</a:t>
            </a:r>
            <a:r>
              <a:rPr kumimoji="1" lang="en-US" altLang="ja-JP" baseline="0" dirty="0"/>
              <a:t>	wrong, injustice	</a:t>
            </a:r>
            <a:r>
              <a:rPr kumimoji="1" lang="ja-JP" altLang="en-US" baseline="0"/>
              <a:t>サーバーに</a:t>
            </a:r>
            <a:r>
              <a:rPr kumimoji="1" lang="ja-JP" altLang="en-US" b="1" baseline="0"/>
              <a:t>不正</a:t>
            </a:r>
            <a:r>
              <a:rPr kumimoji="1" lang="ja-JP" altLang="en-US" baseline="0"/>
              <a:t>にアクセスする。</a:t>
            </a:r>
            <a:r>
              <a:rPr kumimoji="1" lang="ja-JP" altLang="en-US" baseline="0">
                <a:latin typeface="+mn-lt"/>
              </a:rPr>
              <a:t>／ほかの人のパスポートを</a:t>
            </a:r>
            <a:r>
              <a:rPr kumimoji="1" lang="ja-JP" altLang="en-US" b="1" baseline="0">
                <a:latin typeface="+mn-lt"/>
              </a:rPr>
              <a:t>不正</a:t>
            </a:r>
            <a:r>
              <a:rPr kumimoji="1" lang="ja-JP" altLang="en-US" baseline="0">
                <a:latin typeface="+mn-lt"/>
              </a:rPr>
              <a:t>に使用する。／ソフトを</a:t>
            </a:r>
            <a:r>
              <a:rPr kumimoji="1" lang="ja-JP" altLang="en-US" b="1" baseline="0"/>
              <a:t>不正</a:t>
            </a:r>
            <a:r>
              <a:rPr kumimoji="1" lang="ja-JP" altLang="en-US" b="0" baseline="0"/>
              <a:t>コピー</a:t>
            </a:r>
            <a:r>
              <a:rPr kumimoji="1" lang="ja-JP" altLang="en-US" baseline="0"/>
              <a:t>する。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正確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せいかく</a:t>
            </a:r>
            <a:r>
              <a:rPr kumimoji="1" lang="en-US" altLang="ja-JP" baseline="0" dirty="0"/>
              <a:t>	correct, exact	</a:t>
            </a:r>
            <a:r>
              <a:rPr kumimoji="1" lang="ja-JP" altLang="en-US" b="1" baseline="0"/>
              <a:t>正確</a:t>
            </a:r>
            <a:r>
              <a:rPr kumimoji="1" lang="ja-JP" altLang="en-US" baseline="0"/>
              <a:t>な時間、わかりますか。</a:t>
            </a:r>
            <a:r>
              <a:rPr kumimoji="1" lang="ja-JP" altLang="en-US" baseline="0">
                <a:latin typeface="+mn-lt"/>
              </a:rPr>
              <a:t>／日本の電車は時間に</a:t>
            </a:r>
            <a:r>
              <a:rPr kumimoji="1" lang="ja-JP" altLang="en-US" b="1" baseline="0">
                <a:latin typeface="+mn-lt"/>
              </a:rPr>
              <a:t>正確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修正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しゅうせい</a:t>
            </a:r>
            <a:r>
              <a:rPr kumimoji="1" lang="en-US" altLang="ja-JP" baseline="0" dirty="0"/>
              <a:t>	modification, correction	</a:t>
            </a:r>
            <a:r>
              <a:rPr kumimoji="1" lang="ja-JP" altLang="en-US" baseline="0"/>
              <a:t>レポートを</a:t>
            </a:r>
            <a:r>
              <a:rPr kumimoji="1" lang="ja-JP" altLang="en-US" b="1" baseline="0"/>
              <a:t>修正</a:t>
            </a:r>
            <a:r>
              <a:rPr kumimoji="1" lang="ja-JP" altLang="en-US" baseline="0"/>
              <a:t>する。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修正</a:t>
            </a:r>
            <a:r>
              <a:rPr kumimoji="1" lang="ja-JP" altLang="en-US" baseline="0">
                <a:latin typeface="+mn-lt"/>
              </a:rPr>
              <a:t>ペンは使わないでください。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正答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せいとう</a:t>
            </a:r>
            <a:r>
              <a:rPr kumimoji="1" lang="en-US" altLang="ja-JP" baseline="0" dirty="0">
                <a:latin typeface="+mn-lt"/>
              </a:rPr>
              <a:t>	the correct answer	20</a:t>
            </a:r>
            <a:r>
              <a:rPr kumimoji="1" lang="ja-JP" altLang="en-US" baseline="0">
                <a:latin typeface="+mn-lt"/>
              </a:rPr>
              <a:t>問中、</a:t>
            </a:r>
            <a:r>
              <a:rPr kumimoji="1" lang="ja-JP" altLang="en-US" b="1" baseline="0">
                <a:latin typeface="+mn-lt"/>
              </a:rPr>
              <a:t>正答</a:t>
            </a:r>
            <a:r>
              <a:rPr kumimoji="1" lang="ja-JP" altLang="en-US" baseline="0">
                <a:latin typeface="+mn-lt"/>
              </a:rPr>
              <a:t>は</a:t>
            </a:r>
            <a:r>
              <a:rPr kumimoji="1" lang="en-US" altLang="ja-JP" baseline="0" dirty="0">
                <a:latin typeface="+mn-lt"/>
              </a:rPr>
              <a:t>18</a:t>
            </a:r>
            <a:r>
              <a:rPr kumimoji="1" lang="ja-JP" altLang="en-US" baseline="0">
                <a:latin typeface="+mn-lt"/>
              </a:rPr>
              <a:t>問でした。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正月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しょうがつ</a:t>
            </a:r>
            <a:r>
              <a:rPr kumimoji="1" lang="en-US" altLang="ja-JP" baseline="0" dirty="0">
                <a:latin typeface="+mn-lt"/>
              </a:rPr>
              <a:t>	the New Year	</a:t>
            </a:r>
            <a:r>
              <a:rPr kumimoji="1" lang="ja-JP" altLang="en-US" baseline="0">
                <a:latin typeface="+mn-lt"/>
              </a:rPr>
              <a:t>日本では</a:t>
            </a:r>
            <a:r>
              <a:rPr kumimoji="1" lang="ja-JP" altLang="en-US" b="1" baseline="0">
                <a:latin typeface="+mn-lt"/>
              </a:rPr>
              <a:t>正月</a:t>
            </a:r>
            <a:r>
              <a:rPr kumimoji="1" lang="ja-JP" altLang="en-US" baseline="0">
                <a:latin typeface="+mn-lt"/>
              </a:rPr>
              <a:t>におもちを食べます。／お</a:t>
            </a:r>
            <a:r>
              <a:rPr kumimoji="1" lang="ja-JP" altLang="en-US" b="1" baseline="0">
                <a:latin typeface="+mn-lt"/>
              </a:rPr>
              <a:t>正月</a:t>
            </a:r>
            <a:r>
              <a:rPr kumimoji="1" lang="ja-JP" altLang="en-US" baseline="0">
                <a:latin typeface="+mn-lt"/>
              </a:rPr>
              <a:t>は家族といっしょにすごします。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正午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しょうご</a:t>
            </a:r>
            <a:r>
              <a:rPr kumimoji="1" lang="en-US" altLang="ja-JP" baseline="0" dirty="0">
                <a:latin typeface="+mn-lt"/>
              </a:rPr>
              <a:t>	noon		</a:t>
            </a:r>
            <a:r>
              <a:rPr kumimoji="1" lang="ja-JP" altLang="en-US" b="1" baseline="0">
                <a:latin typeface="+mn-lt"/>
              </a:rPr>
              <a:t>正午</a:t>
            </a:r>
            <a:r>
              <a:rPr kumimoji="1" lang="ja-JP" altLang="en-US" baseline="0">
                <a:latin typeface="+mn-lt"/>
              </a:rPr>
              <a:t>をお知らせします。／まもなく</a:t>
            </a:r>
            <a:r>
              <a:rPr kumimoji="1" lang="ja-JP" altLang="en-US" b="1" baseline="0">
                <a:latin typeface="+mn-lt"/>
              </a:rPr>
              <a:t>正午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正直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しょうじき</a:t>
            </a:r>
            <a:r>
              <a:rPr kumimoji="1" lang="en-US" altLang="ja-JP" baseline="0" dirty="0">
                <a:latin typeface="+mn-lt"/>
              </a:rPr>
              <a:t>	honest		</a:t>
            </a:r>
            <a:r>
              <a:rPr kumimoji="1" lang="ja-JP" altLang="en-US" baseline="0">
                <a:latin typeface="+mn-lt"/>
              </a:rPr>
              <a:t>彼は</a:t>
            </a:r>
            <a:r>
              <a:rPr kumimoji="1" lang="ja-JP" altLang="en-US" b="1" baseline="0">
                <a:latin typeface="+mn-lt"/>
              </a:rPr>
              <a:t>正直</a:t>
            </a:r>
            <a:r>
              <a:rPr kumimoji="1" lang="ja-JP" altLang="en-US" baseline="0">
                <a:latin typeface="+mn-lt"/>
              </a:rPr>
              <a:t>な人です。／自分の</a:t>
            </a:r>
            <a:r>
              <a:rPr kumimoji="1" lang="ja-JP" altLang="en-US" b="1" baseline="0">
                <a:latin typeface="+mn-lt"/>
              </a:rPr>
              <a:t>正直</a:t>
            </a:r>
            <a:r>
              <a:rPr kumimoji="1" lang="ja-JP" altLang="en-US" baseline="0">
                <a:latin typeface="+mn-lt"/>
              </a:rPr>
              <a:t>な気持ちを伝えたほうがいいですよ。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正しい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ただしい</a:t>
            </a:r>
            <a:r>
              <a:rPr kumimoji="1" lang="en-US" altLang="ja-JP" baseline="0" dirty="0">
                <a:latin typeface="+mn-lt"/>
              </a:rPr>
              <a:t>	right, correct		</a:t>
            </a:r>
            <a:r>
              <a:rPr kumimoji="1" lang="ja-JP" altLang="en-US" b="1" baseline="0">
                <a:latin typeface="+mn-lt"/>
              </a:rPr>
              <a:t>正しい</a:t>
            </a:r>
            <a:r>
              <a:rPr kumimoji="1" lang="ja-JP" altLang="en-US" baseline="0">
                <a:latin typeface="+mn-lt"/>
              </a:rPr>
              <a:t>ものに○をつけてください。／この漢字の</a:t>
            </a:r>
            <a:r>
              <a:rPr kumimoji="1" lang="ja-JP" altLang="en-US" b="1" baseline="0">
                <a:latin typeface="+mn-lt"/>
              </a:rPr>
              <a:t>正しい</a:t>
            </a:r>
            <a:r>
              <a:rPr kumimoji="1" lang="ja-JP" altLang="en-US" baseline="0">
                <a:latin typeface="+mn-lt"/>
              </a:rPr>
              <a:t>書き方を教えます。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250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49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786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82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888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15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57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213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805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800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060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5653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31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先月、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正式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に離婚しました。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サーバーに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不正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にアクセスする。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日本では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正月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におもちを食べます。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正しい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ものに○をつけてください。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right, correct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正式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せいしき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official, formal</a:t>
                      </a:r>
                    </a:p>
                    <a:p>
                      <a:r>
                        <a:rPr kumimoji="1" lang="ja-JP" altLang="en-US" sz="2400" baseline="0"/>
                        <a:t>不正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ふせい</a:t>
                      </a:r>
                      <a:r>
                        <a:rPr kumimoji="1" lang="en-US" altLang="ja-JP" sz="2400" baseline="0" dirty="0"/>
                        <a:t>	wrong, injustice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正月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しょうがつ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the New Year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ただ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正しい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ただしい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right, correct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C5319090-5851-604D-998F-B48D9CE1B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697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Microsoft Macintosh PowerPoint</Application>
  <PresentationFormat>ワイド画面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2022-09-15T03:31:48Z</dcterms:created>
  <dcterms:modified xsi:type="dcterms:W3CDTF">2022-09-15T03:32:16Z</dcterms:modified>
</cp:coreProperties>
</file>