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075"/>
  </p:normalViewPr>
  <p:slideViewPr>
    <p:cSldViewPr snapToGrid="0">
      <p:cViewPr varScale="1">
        <p:scale>
          <a:sx n="42" d="100"/>
          <a:sy n="42" d="100"/>
        </p:scale>
        <p:origin x="3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1F307-7DA3-DD4C-9241-CDED7FBF5906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87595-81AE-E542-AAF3-2FCB749C3F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32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先生</a:t>
            </a:r>
            <a:r>
              <a:rPr kumimoji="1" lang="en-US" altLang="ja-JP" dirty="0"/>
              <a:t>	N5	〔</a:t>
            </a:r>
            <a:r>
              <a:rPr kumimoji="1" lang="ja-JP" altLang="en-US"/>
              <a:t>先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学生</a:t>
            </a:r>
            <a:r>
              <a:rPr kumimoji="1" lang="en-US" altLang="ja-JP" dirty="0"/>
              <a:t>	N5	〔</a:t>
            </a:r>
            <a:r>
              <a:rPr kumimoji="1" lang="ja-JP" altLang="en-US"/>
              <a:t>学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生年月日</a:t>
            </a:r>
            <a:r>
              <a:rPr kumimoji="1" lang="en-US" altLang="ja-JP" dirty="0"/>
              <a:t>	N2N3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生物</a:t>
            </a:r>
            <a:r>
              <a:rPr kumimoji="1" lang="en-US" altLang="ja-JP" dirty="0"/>
              <a:t>	N2N3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誕生日</a:t>
            </a:r>
            <a:r>
              <a:rPr kumimoji="1" lang="en-US" altLang="ja-JP" dirty="0"/>
              <a:t>	N2N3+N5	〔</a:t>
            </a:r>
            <a:r>
              <a:rPr kumimoji="1" lang="ja-JP" altLang="en-US"/>
              <a:t>誕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生きる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生まれる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生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先生</a:t>
            </a:r>
            <a:r>
              <a:rPr kumimoji="1" lang="ja-JP" altLang="en-US" dirty="0">
                <a:solidFill>
                  <a:schemeClr val="tx1"/>
                </a:solidFill>
              </a:rPr>
              <a:t>	せんせい</a:t>
            </a:r>
            <a:r>
              <a:rPr kumimoji="1" lang="en-US" altLang="ja-JP" dirty="0">
                <a:solidFill>
                  <a:schemeClr val="tx1"/>
                </a:solidFill>
              </a:rPr>
              <a:t>		teacher		</a:t>
            </a:r>
            <a:r>
              <a:rPr kumimoji="1" lang="ja-JP" altLang="en-US" sz="1200" b="1">
                <a:latin typeface="+mn-ea"/>
              </a:rPr>
              <a:t>先生</a:t>
            </a:r>
            <a:r>
              <a:rPr kumimoji="1" lang="ja-JP" altLang="en-US" sz="1200">
                <a:latin typeface="+mn-ea"/>
              </a:rPr>
              <a:t>の仕事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しごと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はいそがしいです</a:t>
            </a:r>
            <a:r>
              <a:rPr kumimoji="1" lang="ja-JP" altLang="en-US">
                <a:solidFill>
                  <a:schemeClr val="tx1"/>
                </a:solidFill>
              </a:rPr>
              <a:t>。／山田</a:t>
            </a:r>
            <a:r>
              <a:rPr kumimoji="1" lang="ja-JP" altLang="en-US" b="1">
                <a:solidFill>
                  <a:schemeClr val="tx1"/>
                </a:solidFill>
              </a:rPr>
              <a:t>先生</a:t>
            </a:r>
            <a:r>
              <a:rPr kumimoji="1" lang="ja-JP" altLang="en-US">
                <a:solidFill>
                  <a:schemeClr val="tx1"/>
                </a:solidFill>
              </a:rPr>
              <a:t>はやさしいです。／私は</a:t>
            </a:r>
            <a:r>
              <a:rPr kumimoji="1" lang="ja-JP" altLang="en-US" b="1">
                <a:solidFill>
                  <a:schemeClr val="tx1"/>
                </a:solidFill>
              </a:rPr>
              <a:t>先生</a:t>
            </a:r>
            <a:r>
              <a:rPr kumimoji="1" lang="ja-JP" altLang="en-US">
                <a:solidFill>
                  <a:schemeClr val="tx1"/>
                </a:solidFill>
              </a:rPr>
              <a:t>じゃありません。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学生	がくせい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student		</a:t>
            </a:r>
            <a:r>
              <a:rPr kumimoji="1" lang="ja-JP" altLang="en-US">
                <a:solidFill>
                  <a:schemeClr val="tx1"/>
                </a:solidFill>
              </a:rPr>
              <a:t>私は</a:t>
            </a:r>
            <a:r>
              <a:rPr kumimoji="1" lang="ja-JP" altLang="en-US" dirty="0">
                <a:solidFill>
                  <a:schemeClr val="tx1"/>
                </a:solidFill>
              </a:rPr>
              <a:t>富山大学の</a:t>
            </a:r>
            <a:r>
              <a:rPr kumimoji="1" lang="ja-JP" altLang="en-US" b="1" dirty="0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です。／私は</a:t>
            </a:r>
            <a:r>
              <a:rPr kumimoji="1" lang="ja-JP" altLang="en-US" b="1">
                <a:solidFill>
                  <a:schemeClr val="tx1"/>
                </a:solidFill>
              </a:rPr>
              <a:t>先生</a:t>
            </a:r>
            <a:r>
              <a:rPr kumimoji="1" lang="ja-JP" altLang="en-US">
                <a:solidFill>
                  <a:schemeClr val="tx1"/>
                </a:solidFill>
              </a:rPr>
              <a:t>じゃありません。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学生</a:t>
            </a:r>
            <a:r>
              <a:rPr kumimoji="1" lang="ja-JP" altLang="en-US" dirty="0">
                <a:solidFill>
                  <a:schemeClr val="tx1"/>
                </a:solidFill>
              </a:rPr>
              <a:t>のとき、コンビニで</a:t>
            </a:r>
            <a:r>
              <a:rPr kumimoji="1" lang="ja-JP" altLang="en-US">
                <a:solidFill>
                  <a:schemeClr val="tx1"/>
                </a:solidFill>
              </a:rPr>
              <a:t>アルバイトしました。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生年月日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せいねんがっぴ</a:t>
            </a:r>
            <a:r>
              <a:rPr kumimoji="1" lang="en-US" altLang="ja-JP" dirty="0">
                <a:solidFill>
                  <a:schemeClr val="tx1"/>
                </a:solidFill>
              </a:rPr>
              <a:t>	date of birth		</a:t>
            </a:r>
            <a:r>
              <a:rPr kumimoji="1" lang="ja-JP" altLang="en-US">
                <a:solidFill>
                  <a:schemeClr val="tx1"/>
                </a:solidFill>
              </a:rPr>
              <a:t>ここに</a:t>
            </a:r>
            <a:r>
              <a:rPr kumimoji="1" lang="ja-JP" altLang="en-US" b="1">
                <a:solidFill>
                  <a:schemeClr val="tx1"/>
                </a:solidFill>
              </a:rPr>
              <a:t>生年月日</a:t>
            </a:r>
            <a:r>
              <a:rPr kumimoji="1" lang="ja-JP" altLang="en-US">
                <a:solidFill>
                  <a:schemeClr val="tx1"/>
                </a:solidFill>
              </a:rPr>
              <a:t>を書いてください。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生物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せいぶつ</a:t>
            </a:r>
            <a:r>
              <a:rPr kumimoji="1" lang="en-US" altLang="ja-JP" dirty="0">
                <a:solidFill>
                  <a:schemeClr val="tx1"/>
                </a:solidFill>
              </a:rPr>
              <a:t>		creature, biology	</a:t>
            </a:r>
            <a:r>
              <a:rPr kumimoji="1" lang="ja-JP" altLang="en-US">
                <a:solidFill>
                  <a:schemeClr val="tx1"/>
                </a:solidFill>
              </a:rPr>
              <a:t>海の</a:t>
            </a:r>
            <a:r>
              <a:rPr kumimoji="1" lang="ja-JP" altLang="en-US" b="1">
                <a:solidFill>
                  <a:schemeClr val="tx1"/>
                </a:solidFill>
              </a:rPr>
              <a:t>生物</a:t>
            </a:r>
            <a:r>
              <a:rPr kumimoji="1" lang="ja-JP" altLang="en-US">
                <a:solidFill>
                  <a:schemeClr val="tx1"/>
                </a:solidFill>
              </a:rPr>
              <a:t>の研究をしています。／ミンさんの専門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せんもん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生物</a:t>
            </a:r>
            <a:r>
              <a:rPr kumimoji="1" lang="ja-JP" altLang="en-US">
                <a:solidFill>
                  <a:schemeClr val="tx1"/>
                </a:solidFill>
              </a:rPr>
              <a:t>学です。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>
                <a:solidFill>
                  <a:schemeClr val="tx1"/>
                </a:solidFill>
              </a:rPr>
              <a:t>誕生日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たんじょうび</a:t>
            </a:r>
            <a:r>
              <a:rPr kumimoji="1" lang="en-US" altLang="ja-JP" dirty="0">
                <a:solidFill>
                  <a:schemeClr val="tx1"/>
                </a:solidFill>
              </a:rPr>
              <a:t>		birthday		</a:t>
            </a:r>
            <a:r>
              <a:rPr kumimoji="1" lang="ja-JP" altLang="en-US" b="1">
                <a:solidFill>
                  <a:schemeClr val="tx1"/>
                </a:solidFill>
              </a:rPr>
              <a:t>誕生日</a:t>
            </a:r>
            <a:r>
              <a:rPr kumimoji="1" lang="ja-JP" altLang="en-US" b="0">
                <a:solidFill>
                  <a:schemeClr val="tx1"/>
                </a:solidFill>
              </a:rPr>
              <a:t>にワインをもらいました。</a:t>
            </a:r>
            <a:r>
              <a:rPr kumimoji="1" lang="ja-JP" altLang="en-US">
                <a:solidFill>
                  <a:schemeClr val="tx1"/>
                </a:solidFill>
              </a:rPr>
              <a:t>／４月８日はパクさんの</a:t>
            </a:r>
            <a:r>
              <a:rPr kumimoji="1" lang="ja-JP" altLang="en-US" b="1">
                <a:solidFill>
                  <a:schemeClr val="tx1"/>
                </a:solidFill>
              </a:rPr>
              <a:t>誕生日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生きる</a:t>
            </a:r>
            <a:r>
              <a:rPr kumimoji="1" lang="ja-JP" altLang="en-US" dirty="0">
                <a:solidFill>
                  <a:schemeClr val="tx1"/>
                </a:solidFill>
              </a:rPr>
              <a:t>	いきる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to live		100</a:t>
            </a:r>
            <a:r>
              <a:rPr kumimoji="1" lang="ja-JP" altLang="en-US">
                <a:solidFill>
                  <a:schemeClr val="tx1"/>
                </a:solidFill>
              </a:rPr>
              <a:t>歳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さい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まで</a:t>
            </a:r>
            <a:r>
              <a:rPr kumimoji="1" lang="ja-JP" altLang="en-US" b="1">
                <a:solidFill>
                  <a:schemeClr val="tx1"/>
                </a:solidFill>
              </a:rPr>
              <a:t>生き</a:t>
            </a:r>
            <a:r>
              <a:rPr kumimoji="1" lang="ja-JP" altLang="en-US">
                <a:solidFill>
                  <a:schemeClr val="tx1"/>
                </a:solidFill>
              </a:rPr>
              <a:t>たいです。／人</a:t>
            </a:r>
            <a:r>
              <a:rPr kumimoji="1" lang="ja-JP" altLang="en-US" dirty="0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生きる</a:t>
            </a:r>
            <a:r>
              <a:rPr kumimoji="1" lang="ja-JP" altLang="en-US" dirty="0">
                <a:solidFill>
                  <a:schemeClr val="tx1"/>
                </a:solidFill>
              </a:rPr>
              <a:t>ため</a:t>
            </a:r>
            <a:r>
              <a:rPr kumimoji="1" lang="ja-JP" altLang="en-US">
                <a:solidFill>
                  <a:schemeClr val="tx1"/>
                </a:solidFill>
              </a:rPr>
              <a:t>に、はたらきます</a:t>
            </a:r>
            <a:r>
              <a:rPr kumimoji="1" lang="ja-JP" altLang="en-US" dirty="0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生まれる	うまれる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to be born		</a:t>
            </a:r>
            <a:r>
              <a:rPr kumimoji="1" lang="ja-JP" altLang="en-US">
                <a:solidFill>
                  <a:schemeClr val="tx1"/>
                </a:solidFill>
              </a:rPr>
              <a:t>いもうとは</a:t>
            </a:r>
            <a:r>
              <a:rPr kumimoji="1" lang="en-US" altLang="ja-JP" dirty="0">
                <a:solidFill>
                  <a:schemeClr val="tx1"/>
                </a:solidFill>
              </a:rPr>
              <a:t>1997</a:t>
            </a:r>
            <a:r>
              <a:rPr kumimoji="1" lang="ja-JP" altLang="en-US" dirty="0">
                <a:solidFill>
                  <a:schemeClr val="tx1"/>
                </a:solidFill>
              </a:rPr>
              <a:t>年に</a:t>
            </a:r>
            <a:r>
              <a:rPr kumimoji="1" lang="ja-JP" altLang="en-US" b="1">
                <a:solidFill>
                  <a:schemeClr val="tx1"/>
                </a:solidFill>
              </a:rPr>
              <a:t>生まれました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b="1">
                <a:solidFill>
                  <a:schemeClr val="tx1"/>
                </a:solidFill>
              </a:rPr>
              <a:t>生まれました</a:t>
            </a:r>
            <a:r>
              <a:rPr kumimoji="1" lang="ja-JP" altLang="en-US">
                <a:solidFill>
                  <a:schemeClr val="tx1"/>
                </a:solidFill>
              </a:rPr>
              <a:t>。げんきな女の子です。／私は富山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とやま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ja-JP" altLang="en-US" b="1">
                <a:solidFill>
                  <a:schemeClr val="tx1"/>
                </a:solidFill>
              </a:rPr>
              <a:t>生まれました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>
                <a:solidFill>
                  <a:schemeClr val="tx1"/>
                </a:solidFill>
              </a:rPr>
              <a:t>生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なま</a:t>
            </a:r>
            <a:r>
              <a:rPr kumimoji="1" lang="en-US" altLang="ja-JP" dirty="0">
                <a:solidFill>
                  <a:schemeClr val="tx1"/>
                </a:solidFill>
              </a:rPr>
              <a:t>		raw	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>
                <a:solidFill>
                  <a:schemeClr val="tx1"/>
                </a:solidFill>
              </a:rPr>
              <a:t>生</a:t>
            </a:r>
            <a:r>
              <a:rPr kumimoji="1" lang="ja-JP" altLang="en-US">
                <a:solidFill>
                  <a:schemeClr val="tx1"/>
                </a:solidFill>
              </a:rPr>
              <a:t>チョコはとてもおいしいです。／日本では</a:t>
            </a:r>
            <a:r>
              <a:rPr kumimoji="1" lang="ja-JP" altLang="en-US" b="1">
                <a:solidFill>
                  <a:schemeClr val="tx1"/>
                </a:solidFill>
              </a:rPr>
              <a:t>生</a:t>
            </a:r>
            <a:r>
              <a:rPr kumimoji="1" lang="ja-JP" altLang="en-US">
                <a:solidFill>
                  <a:schemeClr val="tx1"/>
                </a:solidFill>
              </a:rPr>
              <a:t>の魚を食べます。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93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6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60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59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208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92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83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36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74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3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54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9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10F3C9F0-66DD-4449-8F49-54F8676F0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95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life, birth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先生　	せんせい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teacher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学生　	がくせい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student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誕生日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たんじょうび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birthday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いｰきる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うｰまれる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生きる	いきる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live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生まれる	うまれる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born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4DBB1E-78DF-453A-9E17-C8B4A41ED1F3}"/>
              </a:ext>
            </a:extLst>
          </p:cNvPr>
          <p:cNvSpPr txBox="1"/>
          <p:nvPr/>
        </p:nvSpPr>
        <p:spPr>
          <a:xfrm>
            <a:off x="516255" y="3815431"/>
            <a:ext cx="11413490" cy="225625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じゃありません。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４月８日はパクさんの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誕生日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歳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生き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たいです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いもうとは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1997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年に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生まれました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2022-08-10T09:00:30Z</dcterms:created>
  <dcterms:modified xsi:type="dcterms:W3CDTF">2022-09-16T09:27:19Z</dcterms:modified>
</cp:coreProperties>
</file>