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170"/>
  </p:normalViewPr>
  <p:slideViewPr>
    <p:cSldViewPr snapToGrid="0">
      <p:cViewPr varScale="1">
        <p:scale>
          <a:sx n="67" d="100"/>
          <a:sy n="67" d="100"/>
        </p:scale>
        <p:origin x="28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80CCD-8F02-8D40-8E93-BD6425185672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D524F-DDB4-4046-96DE-61455478D5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4532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写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写真</a:t>
            </a:r>
            <a:r>
              <a:rPr kumimoji="1" lang="en-US" altLang="ja-JP" dirty="0"/>
              <a:t>	N5	 〔</a:t>
            </a:r>
            <a:r>
              <a:rPr kumimoji="1" lang="ja-JP" altLang="en-US"/>
              <a:t>真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写す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写る</a:t>
            </a:r>
            <a:r>
              <a:rPr kumimoji="1" lang="en-US" altLang="ja-JP" dirty="0"/>
              <a:t>	N2N3</a:t>
            </a:r>
            <a:endParaRPr kumimoji="1" lang="en-US" altLang="ja-JP" sz="1200" b="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写真	しゃしん	</a:t>
            </a:r>
            <a:r>
              <a:rPr kumimoji="1" lang="en-US" altLang="ja-JP" dirty="0">
                <a:solidFill>
                  <a:schemeClr val="tx1"/>
                </a:solidFill>
              </a:rPr>
              <a:t>photograph		</a:t>
            </a:r>
            <a:r>
              <a:rPr kumimoji="1" lang="ja-JP" altLang="en-US">
                <a:solidFill>
                  <a:schemeClr val="tx1"/>
                </a:solidFill>
              </a:rPr>
              <a:t>いい</a:t>
            </a:r>
            <a:r>
              <a:rPr kumimoji="1" lang="ja-JP" altLang="en-US" b="1">
                <a:solidFill>
                  <a:schemeClr val="tx1"/>
                </a:solidFill>
              </a:rPr>
              <a:t>写真</a:t>
            </a:r>
            <a:r>
              <a:rPr kumimoji="1" lang="ja-JP" altLang="en-US">
                <a:solidFill>
                  <a:schemeClr val="tx1"/>
                </a:solidFill>
              </a:rPr>
              <a:t>ですね。／みんなで</a:t>
            </a:r>
            <a:r>
              <a:rPr kumimoji="1" lang="ja-JP" altLang="en-US" b="1">
                <a:solidFill>
                  <a:schemeClr val="tx1"/>
                </a:solidFill>
              </a:rPr>
              <a:t>写真</a:t>
            </a:r>
            <a:r>
              <a:rPr kumimoji="1" lang="ja-JP" altLang="en-US">
                <a:solidFill>
                  <a:schemeClr val="tx1"/>
                </a:solidFill>
              </a:rPr>
              <a:t>をとりましょう。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写す	うつす	</a:t>
            </a:r>
            <a:r>
              <a:rPr kumimoji="1" lang="en-US" altLang="ja-JP" dirty="0">
                <a:solidFill>
                  <a:schemeClr val="tx1"/>
                </a:solidFill>
              </a:rPr>
              <a:t>to copy, to take photo	</a:t>
            </a:r>
            <a:r>
              <a:rPr kumimoji="1" lang="ja-JP" altLang="en-US">
                <a:solidFill>
                  <a:schemeClr val="tx1"/>
                </a:solidFill>
              </a:rPr>
              <a:t>スマホで</a:t>
            </a:r>
            <a:r>
              <a:rPr kumimoji="1" lang="ja-JP" altLang="en-US" b="1">
                <a:solidFill>
                  <a:schemeClr val="tx1"/>
                </a:solidFill>
              </a:rPr>
              <a:t>写して</a:t>
            </a:r>
            <a:r>
              <a:rPr kumimoji="1" lang="ja-JP" altLang="en-US">
                <a:solidFill>
                  <a:schemeClr val="tx1"/>
                </a:solidFill>
              </a:rPr>
              <a:t>もいいですか。</a:t>
            </a:r>
            <a:r>
              <a:rPr kumimoji="1" lang="en-US" altLang="ja-JP" dirty="0">
                <a:solidFill>
                  <a:schemeClr val="tx1"/>
                </a:solidFill>
              </a:rPr>
              <a:t>…</a:t>
            </a:r>
            <a:r>
              <a:rPr kumimoji="1" lang="ja-JP" altLang="en-US">
                <a:solidFill>
                  <a:schemeClr val="tx1"/>
                </a:solidFill>
              </a:rPr>
              <a:t>外はいいですが、中は</a:t>
            </a:r>
            <a:r>
              <a:rPr kumimoji="1" lang="ja-JP" altLang="en-US" b="1">
                <a:solidFill>
                  <a:schemeClr val="tx1"/>
                </a:solidFill>
              </a:rPr>
              <a:t>写さない</a:t>
            </a:r>
            <a:r>
              <a:rPr kumimoji="1" lang="ja-JP" altLang="en-US">
                <a:solidFill>
                  <a:schemeClr val="tx1"/>
                </a:solidFill>
              </a:rPr>
              <a:t>でください。／ノートに</a:t>
            </a:r>
            <a:r>
              <a:rPr kumimoji="1" lang="ja-JP" altLang="en-US" b="1">
                <a:solidFill>
                  <a:schemeClr val="tx1"/>
                </a:solidFill>
              </a:rPr>
              <a:t>写しました</a:t>
            </a:r>
            <a:r>
              <a:rPr kumimoji="1" lang="ja-JP" altLang="en-US">
                <a:solidFill>
                  <a:schemeClr val="tx1"/>
                </a:solidFill>
              </a:rPr>
              <a:t>か。ホワイトボード、消しますよ。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写る	うつる	</a:t>
            </a:r>
            <a:r>
              <a:rPr kumimoji="1" lang="en-US" altLang="ja-JP" dirty="0">
                <a:solidFill>
                  <a:schemeClr val="tx1"/>
                </a:solidFill>
              </a:rPr>
              <a:t>to be photographed	</a:t>
            </a:r>
            <a:r>
              <a:rPr kumimoji="1" lang="ja-JP" altLang="en-US">
                <a:solidFill>
                  <a:schemeClr val="tx1"/>
                </a:solidFill>
              </a:rPr>
              <a:t>みんな、きれいに</a:t>
            </a:r>
            <a:r>
              <a:rPr kumimoji="1" lang="ja-JP" altLang="en-US" b="1">
                <a:solidFill>
                  <a:schemeClr val="tx1"/>
                </a:solidFill>
              </a:rPr>
              <a:t>写って</a:t>
            </a:r>
            <a:r>
              <a:rPr kumimoji="1" lang="ja-JP" altLang="en-US">
                <a:solidFill>
                  <a:schemeClr val="tx1"/>
                </a:solidFill>
              </a:rPr>
              <a:t>いるね。山本さん、</a:t>
            </a:r>
            <a:r>
              <a:rPr kumimoji="1" lang="ja-JP" altLang="en-US" b="1">
                <a:solidFill>
                  <a:schemeClr val="tx1"/>
                </a:solidFill>
              </a:rPr>
              <a:t>写真</a:t>
            </a:r>
            <a:r>
              <a:rPr kumimoji="1" lang="ja-JP" altLang="en-US">
                <a:solidFill>
                  <a:schemeClr val="tx1"/>
                </a:solidFill>
              </a:rPr>
              <a:t>をとるのがうまいね。／暗くて、何も</a:t>
            </a:r>
            <a:r>
              <a:rPr kumimoji="1" lang="ja-JP" altLang="en-US" b="1">
                <a:solidFill>
                  <a:schemeClr val="tx1"/>
                </a:solidFill>
              </a:rPr>
              <a:t>写って</a:t>
            </a:r>
            <a:r>
              <a:rPr kumimoji="1" lang="ja-JP" altLang="en-US">
                <a:solidFill>
                  <a:schemeClr val="tx1"/>
                </a:solidFill>
              </a:rPr>
              <a:t>いませんでした。／この</a:t>
            </a:r>
            <a:r>
              <a:rPr kumimoji="1" lang="ja-JP" altLang="en-US" b="1">
                <a:solidFill>
                  <a:schemeClr val="tx1"/>
                </a:solidFill>
              </a:rPr>
              <a:t>写真</a:t>
            </a:r>
            <a:r>
              <a:rPr kumimoji="1" lang="ja-JP" altLang="en-US">
                <a:solidFill>
                  <a:schemeClr val="tx1"/>
                </a:solidFill>
              </a:rPr>
              <a:t>、知らない人が写っています。</a:t>
            </a:r>
            <a:endParaRPr kumimoji="1" lang="en-US" altLang="ja-JP" b="0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8578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376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5468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906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7437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0539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0762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00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22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7770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3981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631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371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46952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写真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スマホで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写して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もいいですか。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外はいいですが、中は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写さない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ノートに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写しました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か。ホワイトボード、消しますよ。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みんな、きれいに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写って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いるね。山本さん、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写真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をとるのがうまいね。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暗くて、何も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写って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いませんでした。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3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copy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シャ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0" i="0">
                          <a:latin typeface="Segoe UI Historic" panose="020B0502040204020203" pitchFamily="34" charset="0"/>
                        </a:rPr>
                        <a:t>写真</a:t>
                      </a:r>
                      <a:r>
                        <a:rPr kumimoji="1" lang="en-US" altLang="ja-JP" sz="2400" b="0" i="0" dirty="0">
                          <a:latin typeface="Segoe UI Historic" panose="020B0502040204020203" pitchFamily="34" charset="0"/>
                        </a:rPr>
                        <a:t>		</a:t>
                      </a:r>
                      <a:r>
                        <a:rPr kumimoji="1" lang="ja-JP" altLang="en-US" sz="2400" b="0" i="0">
                          <a:latin typeface="Segoe UI Historic" panose="020B0502040204020203" pitchFamily="34" charset="0"/>
                        </a:rPr>
                        <a:t>しゃしん</a:t>
                      </a:r>
                      <a:r>
                        <a:rPr kumimoji="1" lang="en-US" altLang="ja-JP" sz="2400" b="0" i="0" dirty="0">
                          <a:latin typeface="Segoe UI Historic" panose="020B0502040204020203" pitchFamily="34" charset="0"/>
                        </a:rPr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photograph</a:t>
                      </a:r>
                    </a:p>
                    <a:p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うつ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うつ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i="0">
                          <a:latin typeface="Segoe UI Historic" panose="020B0502040204020203" pitchFamily="34" charset="0"/>
                        </a:rPr>
                        <a:t>写</a:t>
                      </a:r>
                      <a:r>
                        <a:rPr kumimoji="1" lang="ja-JP" altLang="en-US" sz="2400" b="0" i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す</a:t>
                      </a:r>
                      <a:r>
                        <a:rPr kumimoji="1" lang="en-US" altLang="ja-JP" sz="2400" b="0" i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	</a:t>
                      </a:r>
                      <a:r>
                        <a:rPr kumimoji="1" lang="ja-JP" altLang="en-US" sz="2400" b="0" i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うつす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copy, to take photo</a:t>
                      </a:r>
                      <a:endParaRPr kumimoji="1" lang="en-US" altLang="ja-JP" sz="2400" b="0" i="0" dirty="0">
                        <a:solidFill>
                          <a:schemeClr val="tx1"/>
                        </a:solidFill>
                        <a:latin typeface="Segoe UI Historic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i="0">
                          <a:latin typeface="Segoe UI Historic" panose="020B0502040204020203" pitchFamily="34" charset="0"/>
                        </a:rPr>
                        <a:t>写</a:t>
                      </a:r>
                      <a:r>
                        <a:rPr kumimoji="1" lang="ja-JP" altLang="en-US" sz="2400" b="0" i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る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	</a:t>
                      </a:r>
                      <a:r>
                        <a:rPr kumimoji="1" lang="ja-JP" altLang="en-US" sz="2400" b="0" i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うつる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be 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photograph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ed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BF68F528-78A8-7C47-B411-F2335D8CA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3319"/>
            <a:ext cx="990000" cy="9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0627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2022-08-22T00:56:04Z</dcterms:created>
  <dcterms:modified xsi:type="dcterms:W3CDTF">2022-08-24T04:40:08Z</dcterms:modified>
</cp:coreProperties>
</file>