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558"/>
  </p:normalViewPr>
  <p:slideViewPr>
    <p:cSldViewPr snapToGrid="0">
      <p:cViewPr varScale="1">
        <p:scale>
          <a:sx n="53" d="100"/>
          <a:sy n="53" d="100"/>
        </p:scale>
        <p:origin x="3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4C0BC-D31B-BF45-9B93-40F409E76AC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E72E0-4626-9E4F-8480-C4B79470D7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1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仕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仕方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仕方がない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仕上がる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仕上げる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上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仕える</a:t>
            </a:r>
            <a:r>
              <a:rPr kumimoji="1" lang="en-US" altLang="ja-JP" baseline="0" dirty="0"/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仕事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しごと</a:t>
            </a:r>
            <a:r>
              <a:rPr kumimoji="1" lang="en-US" altLang="ja-JP" baseline="0" dirty="0">
                <a:latin typeface="+mn-lt"/>
              </a:rPr>
              <a:t>		work, job			</a:t>
            </a:r>
            <a:r>
              <a:rPr kumimoji="1" lang="ja-JP" altLang="en-US" baseline="0">
                <a:latin typeface="+mn-lt"/>
              </a:rPr>
              <a:t>今週は土曜日も</a:t>
            </a:r>
            <a:r>
              <a:rPr kumimoji="1" lang="ja-JP" altLang="en-US" b="1" baseline="0">
                <a:latin typeface="+mn-lt"/>
              </a:rPr>
              <a:t>仕事</a:t>
            </a:r>
            <a:r>
              <a:rPr kumimoji="1" lang="ja-JP" altLang="en-US" baseline="0">
                <a:latin typeface="+mn-lt"/>
              </a:rPr>
              <a:t>です。／今の</a:t>
            </a:r>
            <a:r>
              <a:rPr kumimoji="1" lang="ja-JP" altLang="en-US" b="1" baseline="0">
                <a:latin typeface="+mn-lt"/>
              </a:rPr>
              <a:t>仕事</a:t>
            </a:r>
            <a:r>
              <a:rPr kumimoji="1" lang="ja-JP" altLang="en-US" baseline="0">
                <a:latin typeface="+mn-lt"/>
              </a:rPr>
              <a:t>が終わったら、国へ帰ります。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仕方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しかた</a:t>
            </a:r>
            <a:r>
              <a:rPr kumimoji="1" lang="en-US" altLang="ja-JP" baseline="0" dirty="0">
                <a:latin typeface="+mn-lt"/>
              </a:rPr>
              <a:t>		way, how to do		</a:t>
            </a:r>
            <a:r>
              <a:rPr kumimoji="1" lang="ja-JP" altLang="en-US" baseline="0">
                <a:latin typeface="+mn-lt"/>
              </a:rPr>
              <a:t>勉強の</a:t>
            </a:r>
            <a:r>
              <a:rPr kumimoji="1" lang="ja-JP" altLang="en-US" b="1" baseline="0">
                <a:latin typeface="+mn-lt"/>
              </a:rPr>
              <a:t>仕方</a:t>
            </a:r>
            <a:r>
              <a:rPr kumimoji="1" lang="ja-JP" altLang="en-US" baseline="0">
                <a:latin typeface="+mn-lt"/>
              </a:rPr>
              <a:t>がわからない。／ログインの</a:t>
            </a:r>
            <a:r>
              <a:rPr kumimoji="1" lang="ja-JP" altLang="en-US" b="1" baseline="0">
                <a:latin typeface="+mn-lt"/>
              </a:rPr>
              <a:t>仕方</a:t>
            </a:r>
            <a:r>
              <a:rPr kumimoji="1" lang="ja-JP" altLang="en-US" baseline="0">
                <a:latin typeface="+mn-lt"/>
              </a:rPr>
              <a:t>を教えてください。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仕方がない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しかたがない</a:t>
            </a:r>
            <a:r>
              <a:rPr kumimoji="1" lang="en-US" altLang="ja-JP" baseline="0" dirty="0">
                <a:latin typeface="+mn-lt"/>
              </a:rPr>
              <a:t>	to have no choice		</a:t>
            </a:r>
            <a:r>
              <a:rPr kumimoji="1" lang="ja-JP" altLang="en-US" baseline="0">
                <a:latin typeface="+mn-lt"/>
              </a:rPr>
              <a:t>行きたくないけど、</a:t>
            </a:r>
            <a:r>
              <a:rPr kumimoji="1" lang="ja-JP" altLang="en-US" b="1" baseline="0">
                <a:latin typeface="+mn-lt"/>
              </a:rPr>
              <a:t>仕方がない</a:t>
            </a:r>
            <a:r>
              <a:rPr kumimoji="1" lang="ja-JP" altLang="en-US" baseline="0">
                <a:latin typeface="+mn-lt"/>
              </a:rPr>
              <a:t>。／ほしいけど、今はお金がないから、</a:t>
            </a:r>
            <a:r>
              <a:rPr kumimoji="1" lang="ja-JP" altLang="en-US" b="1" baseline="0">
                <a:latin typeface="+mn-lt"/>
              </a:rPr>
              <a:t>仕方がない</a:t>
            </a:r>
            <a:r>
              <a:rPr kumimoji="1" lang="ja-JP" altLang="en-US" baseline="0">
                <a:latin typeface="+mn-lt"/>
              </a:rPr>
              <a:t>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仕上がる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しあがる</a:t>
            </a:r>
            <a:r>
              <a:rPr kumimoji="1" lang="en-US" altLang="ja-JP" baseline="0" dirty="0">
                <a:latin typeface="+mn-lt"/>
              </a:rPr>
              <a:t>		to be finished, to be completed	</a:t>
            </a:r>
            <a:r>
              <a:rPr kumimoji="1" lang="ja-JP" altLang="en-US" baseline="0">
                <a:latin typeface="+mn-lt"/>
              </a:rPr>
              <a:t>きれいに</a:t>
            </a:r>
            <a:r>
              <a:rPr kumimoji="1" lang="ja-JP" altLang="en-US" b="1" baseline="0">
                <a:latin typeface="+mn-lt"/>
              </a:rPr>
              <a:t>仕上がりました</a:t>
            </a:r>
            <a:r>
              <a:rPr kumimoji="1" lang="ja-JP" altLang="en-US" baseline="0">
                <a:latin typeface="+mn-lt"/>
              </a:rPr>
              <a:t>ね。／いつごろ</a:t>
            </a:r>
            <a:r>
              <a:rPr kumimoji="1" lang="ja-JP" altLang="en-US" b="1" baseline="0">
                <a:latin typeface="+mn-lt"/>
              </a:rPr>
              <a:t>仕上がります</a:t>
            </a:r>
            <a:r>
              <a:rPr kumimoji="1" lang="ja-JP" altLang="en-US" baseline="0">
                <a:latin typeface="+mn-lt"/>
              </a:rPr>
              <a:t>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仕上げる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しあげる</a:t>
            </a:r>
            <a:r>
              <a:rPr kumimoji="1" lang="en-US" altLang="ja-JP" baseline="0" dirty="0">
                <a:latin typeface="+mn-lt"/>
              </a:rPr>
              <a:t>		finish, complete		</a:t>
            </a:r>
            <a:r>
              <a:rPr kumimoji="1" lang="ja-JP" altLang="en-US" baseline="0">
                <a:latin typeface="+mn-lt"/>
              </a:rPr>
              <a:t>明日までに</a:t>
            </a:r>
            <a:r>
              <a:rPr kumimoji="1" lang="ja-JP" altLang="en-US" b="1" baseline="0">
                <a:latin typeface="+mn-lt"/>
              </a:rPr>
              <a:t>仕上げ</a:t>
            </a:r>
            <a:r>
              <a:rPr kumimoji="1" lang="ja-JP" altLang="en-US" baseline="0">
                <a:latin typeface="+mn-lt"/>
              </a:rPr>
              <a:t>なければならない。／いつまでに</a:t>
            </a:r>
            <a:r>
              <a:rPr kumimoji="1" lang="ja-JP" altLang="en-US" b="1" baseline="0">
                <a:latin typeface="+mn-lt"/>
              </a:rPr>
              <a:t>仕上げれば</a:t>
            </a:r>
            <a:r>
              <a:rPr kumimoji="1" lang="ja-JP" altLang="en-US" baseline="0">
                <a:latin typeface="+mn-lt"/>
              </a:rPr>
              <a:t>いいですか。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仕える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つかえる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	to serve		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彼は国王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こくおう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: king)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に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40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年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仕えた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83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84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5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97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772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07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7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430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4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32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79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26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勉強の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がわからない。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行きたくないけど、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仕方がない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いつごろ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仕上がります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serve, do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仕方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しかた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way, how to do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仕方がない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しかたがない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to have no choice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仕上がる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しあがる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en-US" altLang="ja-JP" sz="2400" spc="-150" baseline="0" dirty="0">
                          <a:latin typeface="+mn-lt"/>
                        </a:rPr>
                        <a:t>to be finished, to be completed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EFD3B8FD-8B33-B340-AEB7-627B5A735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2022-09-15T03:10:57Z</dcterms:created>
  <dcterms:modified xsi:type="dcterms:W3CDTF">2022-09-15T03:11:43Z</dcterms:modified>
</cp:coreProperties>
</file>