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510"/>
  </p:normalViewPr>
  <p:slideViewPr>
    <p:cSldViewPr snapToGrid="0">
      <p:cViewPr varScale="1">
        <p:scale>
          <a:sx n="68" d="100"/>
          <a:sy n="68" d="100"/>
        </p:scale>
        <p:origin x="28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2B94D-A2EB-E840-BD9F-4A1A147B0969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6778DC-B1F6-264F-9211-0081C4505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07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史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歴史</a:t>
            </a:r>
            <a:r>
              <a:rPr kumimoji="1" lang="en-US" altLang="ja-JP" dirty="0"/>
              <a:t>	N4	〔</a:t>
            </a:r>
            <a:r>
              <a:rPr kumimoji="1" lang="ja-JP" altLang="en-US"/>
              <a:t>歴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歴史</a:t>
            </a:r>
            <a:r>
              <a:rPr kumimoji="1" lang="ja-JP" altLang="en-US" sz="2400" dirty="0">
                <a:solidFill>
                  <a:schemeClr val="tx1"/>
                </a:solidFill>
              </a:rPr>
              <a:t>	れきし	</a:t>
            </a:r>
            <a:r>
              <a:rPr kumimoji="1" lang="en-US" altLang="ja-JP" sz="2400" dirty="0">
                <a:solidFill>
                  <a:schemeClr val="tx1"/>
                </a:solidFill>
              </a:rPr>
              <a:t>history		</a:t>
            </a:r>
            <a:r>
              <a:rPr kumimoji="1" lang="ja-JP" altLang="en-US" sz="2400" dirty="0">
                <a:solidFill>
                  <a:schemeClr val="tx1"/>
                </a:solidFill>
              </a:rPr>
              <a:t>スピーチで国の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歴史</a:t>
            </a:r>
            <a:r>
              <a:rPr kumimoji="1" lang="ja-JP" altLang="en-US" sz="2400" dirty="0">
                <a:solidFill>
                  <a:schemeClr val="tx1"/>
                </a:solidFill>
              </a:rPr>
              <a:t>について</a:t>
            </a:r>
            <a:r>
              <a:rPr kumimoji="1" lang="ja-JP" altLang="en-US" sz="2400">
                <a:solidFill>
                  <a:schemeClr val="tx1"/>
                </a:solidFill>
              </a:rPr>
              <a:t>話しました。／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歴史</a:t>
            </a:r>
            <a:r>
              <a:rPr kumimoji="1" lang="ja-JP" altLang="en-US" sz="2400">
                <a:solidFill>
                  <a:schemeClr val="tx1"/>
                </a:solidFill>
              </a:rPr>
              <a:t>の授業で</a:t>
            </a:r>
            <a:r>
              <a:rPr kumimoji="1" lang="ja-JP" altLang="en-US" sz="2400"/>
              <a:t>フランシスコ・ザビエル</a:t>
            </a:r>
            <a:r>
              <a:rPr kumimoji="1" lang="ja-JP" altLang="en-US" sz="2400">
                <a:solidFill>
                  <a:schemeClr val="tx1"/>
                </a:solidFill>
              </a:rPr>
              <a:t>のことを知りました。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939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553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678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359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3131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989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8700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132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7655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270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3921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083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6230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スピーチで国の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歴史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について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話しました。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歴史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の授業でフランシスコ・ザビエルのことを知りました。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201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history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4572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歴史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れきし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history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12">
            <a:extLst>
              <a:ext uri="{FF2B5EF4-FFF2-40B4-BE49-F238E27FC236}">
                <a16:creationId xmlns:a16="http://schemas.microsoft.com/office/drawing/2014/main" id="{1E9B4A96-6BC0-4A9F-B62C-553F6B7EB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7702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2022-09-14T09:01:20Z</dcterms:created>
  <dcterms:modified xsi:type="dcterms:W3CDTF">2022-09-14T09:01:41Z</dcterms:modified>
</cp:coreProperties>
</file>