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66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61429"/>
  </p:normalViewPr>
  <p:slideViewPr>
    <p:cSldViewPr snapToGrid="0">
      <p:cViewPr varScale="1">
        <p:scale>
          <a:sx n="76" d="100"/>
          <a:sy n="76" d="100"/>
        </p:scale>
        <p:origin x="250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0A2858D-0397-534D-8F63-3298DD0A7933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E20937-D7E0-8C4B-A9EF-75CF15D5F63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407480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 dirty="0"/>
              <a:t>四</a:t>
            </a:r>
            <a:r>
              <a:rPr kumimoji="1" lang="en-US" altLang="ja-JP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  <a:r>
              <a:rPr kumimoji="1" lang="ja-JP" altLang="en-US" b="0" u="none"/>
              <a:t>　</a:t>
            </a:r>
            <a:endParaRPr kumimoji="1" lang="en-US" altLang="ja-JP" b="0" u="none" dirty="0"/>
          </a:p>
          <a:p>
            <a:r>
              <a:rPr kumimoji="1" lang="ja-JP" altLang="en-US"/>
              <a:t>四月</a:t>
            </a:r>
            <a:r>
              <a:rPr kumimoji="1" lang="en-US" altLang="ja-JP" dirty="0"/>
              <a:t>	N5	〔</a:t>
            </a:r>
            <a:r>
              <a:rPr kumimoji="1" lang="ja-JP" altLang="en-US"/>
              <a:t>月</a:t>
            </a:r>
            <a:r>
              <a:rPr kumimoji="1" lang="en-US" altLang="ja-JP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四つ</a:t>
            </a:r>
            <a:r>
              <a:rPr kumimoji="1" lang="en-US" altLang="ja-JP" dirty="0"/>
              <a:t>	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四日</a:t>
            </a:r>
            <a:r>
              <a:rPr kumimoji="1" lang="en-US" altLang="ja-JP" dirty="0"/>
              <a:t>	N5	〔</a:t>
            </a:r>
            <a:r>
              <a:rPr kumimoji="1" lang="ja-JP" altLang="en-US"/>
              <a:t>日</a:t>
            </a:r>
            <a:r>
              <a:rPr kumimoji="1" lang="en-US" altLang="ja-JP" dirty="0"/>
              <a:t>〕N5</a:t>
            </a:r>
          </a:p>
          <a:p>
            <a:r>
              <a:rPr kumimoji="1" lang="ja-JP" altLang="en-US"/>
              <a:t>四番</a:t>
            </a:r>
            <a:r>
              <a:rPr kumimoji="1" lang="en-US" altLang="ja-JP" dirty="0"/>
              <a:t>	N5	〔</a:t>
            </a:r>
            <a:r>
              <a:rPr kumimoji="1" lang="ja-JP" altLang="en-US"/>
              <a:t>番</a:t>
            </a:r>
            <a:r>
              <a:rPr kumimoji="1" lang="en-US" altLang="ja-JP" dirty="0"/>
              <a:t>〕N2N3</a:t>
            </a:r>
          </a:p>
          <a:p>
            <a:r>
              <a:rPr kumimoji="1" lang="ja-JP" altLang="en-US"/>
              <a:t>四年</a:t>
            </a:r>
            <a:r>
              <a:rPr kumimoji="1" lang="en-US" altLang="ja-JP" dirty="0"/>
              <a:t>	N5	〔</a:t>
            </a:r>
            <a:r>
              <a:rPr kumimoji="1" lang="ja-JP" altLang="en-US"/>
              <a:t>年</a:t>
            </a:r>
            <a:r>
              <a:rPr kumimoji="1" lang="en-US" altLang="ja-JP" dirty="0"/>
              <a:t>〕N5</a:t>
            </a:r>
          </a:p>
          <a:p>
            <a:r>
              <a:rPr kumimoji="1" lang="ja-JP" altLang="en-US"/>
              <a:t>四時</a:t>
            </a:r>
            <a:r>
              <a:rPr kumimoji="1" lang="en-US" altLang="ja-JP" dirty="0"/>
              <a:t>	N5	〔</a:t>
            </a:r>
            <a:r>
              <a:rPr kumimoji="1" lang="ja-JP" altLang="en-US"/>
              <a:t>時</a:t>
            </a:r>
            <a:r>
              <a:rPr kumimoji="1" lang="en-US" altLang="ja-JP" dirty="0"/>
              <a:t>〕N5</a:t>
            </a:r>
            <a:endParaRPr kumimoji="1" lang="ja-JP" altLang="en-US"/>
          </a:p>
          <a:p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----------------------------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dirty="0">
                <a:solidFill>
                  <a:schemeClr val="tx1"/>
                </a:solidFill>
              </a:rPr>
              <a:t>四月	しがつ	</a:t>
            </a:r>
            <a:r>
              <a:rPr kumimoji="1" lang="en-US" altLang="ja-JP" dirty="0">
                <a:solidFill>
                  <a:schemeClr val="tx1"/>
                </a:solidFill>
              </a:rPr>
              <a:t>April		</a:t>
            </a:r>
            <a:r>
              <a:rPr kumimoji="1" lang="ja-JP" altLang="en-US" sz="1200" dirty="0">
                <a:latin typeface="Segoe UI Historic" panose="020B0502040204020203" pitchFamily="34" charset="0"/>
              </a:rPr>
              <a:t>私は</a:t>
            </a:r>
            <a:r>
              <a:rPr kumimoji="1" lang="ja-JP" altLang="en-US" sz="1200" b="1" dirty="0">
                <a:latin typeface="Segoe UI Historic" panose="020B0502040204020203" pitchFamily="34" charset="0"/>
              </a:rPr>
              <a:t>四月四日</a:t>
            </a:r>
            <a:r>
              <a:rPr kumimoji="1" lang="ja-JP" altLang="en-US" sz="1200" dirty="0">
                <a:latin typeface="Segoe UI Historic" panose="020B0502040204020203" pitchFamily="34" charset="0"/>
              </a:rPr>
              <a:t>に日本へ</a:t>
            </a:r>
            <a:r>
              <a:rPr kumimoji="1" lang="ja-JP" altLang="en-US" sz="1200">
                <a:latin typeface="Segoe UI Historic" panose="020B0502040204020203" pitchFamily="34" charset="0"/>
              </a:rPr>
              <a:t>きました。／日本の大学は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四月</a:t>
            </a:r>
            <a:r>
              <a:rPr kumimoji="1" lang="ja-JP" altLang="en-US" sz="1200">
                <a:latin typeface="Segoe UI Historic" panose="020B0502040204020203" pitchFamily="34" charset="0"/>
              </a:rPr>
              <a:t>からです。</a:t>
            </a:r>
            <a:endParaRPr kumimoji="1" lang="en-US" altLang="ja-JP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dirty="0">
                <a:solidFill>
                  <a:schemeClr val="tx1"/>
                </a:solidFill>
              </a:rPr>
              <a:t>四つ	よっつ</a:t>
            </a:r>
            <a:r>
              <a:rPr kumimoji="1" lang="ja-JP" altLang="en-US">
                <a:solidFill>
                  <a:schemeClr val="tx1"/>
                </a:solidFill>
              </a:rPr>
              <a:t>	</a:t>
            </a:r>
            <a:r>
              <a:rPr kumimoji="1" lang="en-US" altLang="ja-JP" dirty="0">
                <a:solidFill>
                  <a:schemeClr val="tx1"/>
                </a:solidFill>
              </a:rPr>
              <a:t>four (things)		</a:t>
            </a:r>
            <a:r>
              <a:rPr kumimoji="1" lang="ja-JP" altLang="en-US">
                <a:solidFill>
                  <a:schemeClr val="tx1"/>
                </a:solidFill>
              </a:rPr>
              <a:t>たまごを</a:t>
            </a:r>
            <a:r>
              <a:rPr kumimoji="1" lang="ja-JP" altLang="en-US" b="1">
                <a:solidFill>
                  <a:schemeClr val="tx1"/>
                </a:solidFill>
              </a:rPr>
              <a:t>四つ</a:t>
            </a:r>
            <a:r>
              <a:rPr kumimoji="1" lang="ja-JP" altLang="en-US">
                <a:solidFill>
                  <a:schemeClr val="tx1"/>
                </a:solidFill>
              </a:rPr>
              <a:t>かいました。</a:t>
            </a:r>
            <a:r>
              <a:rPr kumimoji="1" lang="ja-JP" altLang="en-US" sz="1200">
                <a:latin typeface="Segoe UI Historic" panose="020B0502040204020203" pitchFamily="34" charset="0"/>
              </a:rPr>
              <a:t>／みかんを</a:t>
            </a:r>
            <a:r>
              <a:rPr kumimoji="1" lang="ja-JP" altLang="en-US" b="1">
                <a:solidFill>
                  <a:schemeClr val="tx1"/>
                </a:solidFill>
              </a:rPr>
              <a:t>四つ</a:t>
            </a:r>
            <a:r>
              <a:rPr kumimoji="1" lang="ja-JP" altLang="en-US">
                <a:solidFill>
                  <a:schemeClr val="tx1"/>
                </a:solidFill>
              </a:rPr>
              <a:t>たべました。</a:t>
            </a:r>
            <a:endParaRPr kumimoji="1" lang="ja-JP" altLang="en-US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dirty="0">
                <a:solidFill>
                  <a:schemeClr val="tx1"/>
                </a:solidFill>
              </a:rPr>
              <a:t>四日	よっか	</a:t>
            </a:r>
            <a:r>
              <a:rPr kumimoji="1" lang="en-US" altLang="ja-JP" dirty="0">
                <a:solidFill>
                  <a:schemeClr val="tx1"/>
                </a:solidFill>
              </a:rPr>
              <a:t>the 4</a:t>
            </a:r>
            <a:r>
              <a:rPr kumimoji="1" lang="en-US" altLang="ja-JP" baseline="30000" dirty="0">
                <a:solidFill>
                  <a:schemeClr val="tx1"/>
                </a:solidFill>
              </a:rPr>
              <a:t>th</a:t>
            </a:r>
            <a:r>
              <a:rPr kumimoji="1" lang="en-US" altLang="ja-JP" dirty="0">
                <a:solidFill>
                  <a:schemeClr val="tx1"/>
                </a:solidFill>
              </a:rPr>
              <a:t> day, four days	</a:t>
            </a:r>
            <a:r>
              <a:rPr kumimoji="1" lang="ja-JP" altLang="en-US" sz="1200" dirty="0">
                <a:latin typeface="Segoe UI Historic" panose="020B0502040204020203" pitchFamily="34" charset="0"/>
              </a:rPr>
              <a:t>私は</a:t>
            </a:r>
            <a:r>
              <a:rPr kumimoji="1" lang="ja-JP" altLang="en-US" sz="1200" b="1" dirty="0">
                <a:latin typeface="Segoe UI Historic" panose="020B0502040204020203" pitchFamily="34" charset="0"/>
              </a:rPr>
              <a:t>四月四日</a:t>
            </a:r>
            <a:r>
              <a:rPr kumimoji="1" lang="ja-JP" altLang="en-US" sz="1200" dirty="0">
                <a:latin typeface="Segoe UI Historic" panose="020B0502040204020203" pitchFamily="34" charset="0"/>
              </a:rPr>
              <a:t>に日本へ</a:t>
            </a:r>
            <a:r>
              <a:rPr kumimoji="1" lang="ja-JP" altLang="en-US" sz="1200">
                <a:latin typeface="Segoe UI Historic" panose="020B0502040204020203" pitchFamily="34" charset="0"/>
              </a:rPr>
              <a:t>きました。／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四日</a:t>
            </a:r>
            <a:r>
              <a:rPr kumimoji="1" lang="ja-JP" altLang="en-US" sz="1200" b="0">
                <a:latin typeface="Segoe UI Historic" panose="020B0502040204020203" pitchFamily="34" charset="0"/>
              </a:rPr>
              <a:t>は</a:t>
            </a:r>
            <a:r>
              <a:rPr kumimoji="1" lang="ja-JP" altLang="en-US" sz="1200">
                <a:latin typeface="Segoe UI Historic" panose="020B0502040204020203" pitchFamily="34" charset="0"/>
              </a:rPr>
              <a:t>やすみです。</a:t>
            </a:r>
            <a:endParaRPr kumimoji="1" lang="en-US" altLang="ja-JP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dirty="0">
                <a:solidFill>
                  <a:schemeClr val="tx1"/>
                </a:solidFill>
              </a:rPr>
              <a:t>四番</a:t>
            </a:r>
            <a:r>
              <a:rPr kumimoji="1" lang="en-US" altLang="ja-JP" dirty="0">
                <a:solidFill>
                  <a:schemeClr val="tx1"/>
                </a:solidFill>
              </a:rPr>
              <a:t>	</a:t>
            </a:r>
            <a:r>
              <a:rPr kumimoji="1" lang="ja-JP" altLang="en-US" dirty="0">
                <a:solidFill>
                  <a:schemeClr val="tx1"/>
                </a:solidFill>
              </a:rPr>
              <a:t>よんばん</a:t>
            </a:r>
            <a:r>
              <a:rPr kumimoji="1" lang="en-US" altLang="ja-JP" dirty="0">
                <a:solidFill>
                  <a:schemeClr val="tx1"/>
                </a:solidFill>
              </a:rPr>
              <a:t>	the forth (place, order)	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四番</a:t>
            </a:r>
            <a:r>
              <a:rPr kumimoji="1" lang="ja-JP" altLang="en-US" sz="1200">
                <a:latin typeface="Segoe UI Historic" panose="020B0502040204020203" pitchFamily="34" charset="0"/>
              </a:rPr>
              <a:t>ホームの電車</a:t>
            </a:r>
            <a:r>
              <a:rPr kumimoji="1" lang="en-US" altLang="ja-JP" sz="1200" dirty="0">
                <a:latin typeface="Segoe UI Historic" panose="020B0502040204020203" pitchFamily="34" charset="0"/>
              </a:rPr>
              <a:t>(</a:t>
            </a:r>
            <a:r>
              <a:rPr kumimoji="1" lang="ja-JP" altLang="en-US" sz="1200">
                <a:latin typeface="Segoe UI Historic" panose="020B0502040204020203" pitchFamily="34" charset="0"/>
              </a:rPr>
              <a:t>でんしゃ</a:t>
            </a:r>
            <a:r>
              <a:rPr kumimoji="1" lang="en-US" altLang="ja-JP" sz="1200" dirty="0">
                <a:latin typeface="Segoe UI Historic" panose="020B0502040204020203" pitchFamily="34" charset="0"/>
              </a:rPr>
              <a:t>)</a:t>
            </a:r>
            <a:r>
              <a:rPr kumimoji="1" lang="ja-JP" altLang="en-US" sz="1200">
                <a:latin typeface="Segoe UI Historic" panose="020B0502040204020203" pitchFamily="34" charset="0"/>
              </a:rPr>
              <a:t>にのります。／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四番</a:t>
            </a:r>
            <a:r>
              <a:rPr kumimoji="1" lang="ja-JP" altLang="en-US" sz="1200">
                <a:latin typeface="Segoe UI Historic" panose="020B0502040204020203" pitchFamily="34" charset="0"/>
              </a:rPr>
              <a:t>はだれですか。</a:t>
            </a:r>
            <a:r>
              <a:rPr kumimoji="1" lang="en-US" altLang="ja-JP" sz="1200" dirty="0">
                <a:latin typeface="Segoe UI Historic" panose="020B0502040204020203" pitchFamily="34" charset="0"/>
              </a:rPr>
              <a:t>…</a:t>
            </a:r>
            <a:r>
              <a:rPr kumimoji="1" lang="ja-JP" altLang="en-US" sz="1200">
                <a:latin typeface="Segoe UI Historic" panose="020B0502040204020203" pitchFamily="34" charset="0"/>
              </a:rPr>
              <a:t>私です。／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四番</a:t>
            </a:r>
            <a:r>
              <a:rPr kumimoji="1" lang="ja-JP" altLang="en-US" sz="1200">
                <a:latin typeface="Segoe UI Historic" panose="020B0502040204020203" pitchFamily="34" charset="0"/>
              </a:rPr>
              <a:t>教室</a:t>
            </a:r>
            <a:r>
              <a:rPr kumimoji="1" lang="en-US" altLang="ja-JP" sz="1200" dirty="0">
                <a:latin typeface="Segoe UI Historic" panose="020B0502040204020203" pitchFamily="34" charset="0"/>
              </a:rPr>
              <a:t>(</a:t>
            </a:r>
            <a:r>
              <a:rPr kumimoji="1" lang="ja-JP" altLang="en-US" sz="1200">
                <a:latin typeface="Segoe UI Historic" panose="020B0502040204020203" pitchFamily="34" charset="0"/>
              </a:rPr>
              <a:t>きょうしつ</a:t>
            </a:r>
            <a:r>
              <a:rPr kumimoji="1" lang="en-US" altLang="ja-JP" sz="1200" dirty="0">
                <a:latin typeface="Segoe UI Historic" panose="020B0502040204020203" pitchFamily="34" charset="0"/>
              </a:rPr>
              <a:t>)</a:t>
            </a:r>
            <a:r>
              <a:rPr kumimoji="1" lang="ja-JP" altLang="en-US" sz="1200">
                <a:latin typeface="Segoe UI Historic" panose="020B0502040204020203" pitchFamily="34" charset="0"/>
              </a:rPr>
              <a:t>でオリエンテーションがあります。</a:t>
            </a:r>
            <a:endParaRPr kumimoji="1" lang="ja-JP" altLang="en-US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dirty="0">
                <a:solidFill>
                  <a:schemeClr val="tx1"/>
                </a:solidFill>
              </a:rPr>
              <a:t>四年	よねん	</a:t>
            </a:r>
            <a:r>
              <a:rPr kumimoji="1" lang="en-US" altLang="ja-JP" dirty="0">
                <a:solidFill>
                  <a:schemeClr val="tx1"/>
                </a:solidFill>
              </a:rPr>
              <a:t>four years		</a:t>
            </a:r>
            <a:r>
              <a:rPr kumimoji="1" lang="ja-JP" altLang="en-US" sz="1200" dirty="0">
                <a:latin typeface="Segoe UI Historic" panose="020B0502040204020203" pitchFamily="34" charset="0"/>
              </a:rPr>
              <a:t>大学</a:t>
            </a:r>
            <a:r>
              <a:rPr kumimoji="1" lang="ja-JP" altLang="en-US" sz="1200">
                <a:latin typeface="Segoe UI Historic" panose="020B0502040204020203" pitchFamily="34" charset="0"/>
              </a:rPr>
              <a:t>で日本語</a:t>
            </a:r>
            <a:r>
              <a:rPr kumimoji="1" lang="en-US" altLang="ja-JP" sz="1200" dirty="0">
                <a:latin typeface="Segoe UI Historic" panose="020B0502040204020203" pitchFamily="34" charset="0"/>
              </a:rPr>
              <a:t>(</a:t>
            </a:r>
            <a:r>
              <a:rPr kumimoji="1" lang="ja-JP" altLang="en-US" sz="1200">
                <a:latin typeface="Segoe UI Historic" panose="020B0502040204020203" pitchFamily="34" charset="0"/>
              </a:rPr>
              <a:t>ご</a:t>
            </a:r>
            <a:r>
              <a:rPr kumimoji="1" lang="en-US" altLang="ja-JP" sz="1200" dirty="0">
                <a:latin typeface="Segoe UI Historic" panose="020B0502040204020203" pitchFamily="34" charset="0"/>
              </a:rPr>
              <a:t>)</a:t>
            </a:r>
            <a:r>
              <a:rPr kumimoji="1" lang="ja-JP" altLang="en-US" sz="1200">
                <a:latin typeface="Segoe UI Historic" panose="020B0502040204020203" pitchFamily="34" charset="0"/>
              </a:rPr>
              <a:t>を</a:t>
            </a:r>
            <a:r>
              <a:rPr kumimoji="1" lang="ja-JP" altLang="en-US" sz="1200" b="1" dirty="0">
                <a:latin typeface="Segoe UI Historic" panose="020B0502040204020203" pitchFamily="34" charset="0"/>
              </a:rPr>
              <a:t>四年</a:t>
            </a:r>
            <a:r>
              <a:rPr kumimoji="1" lang="ja-JP" altLang="en-US" sz="1200" dirty="0">
                <a:latin typeface="Segoe UI Historic" panose="020B0502040204020203" pitchFamily="34" charset="0"/>
              </a:rPr>
              <a:t>べんきょう</a:t>
            </a:r>
            <a:r>
              <a:rPr kumimoji="1" lang="ja-JP" altLang="en-US" sz="1200">
                <a:latin typeface="Segoe UI Historic" panose="020B0502040204020203" pitchFamily="34" charset="0"/>
              </a:rPr>
              <a:t>しました。／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四年</a:t>
            </a:r>
            <a:r>
              <a:rPr kumimoji="1" lang="ja-JP" altLang="en-US" sz="1200" b="0">
                <a:latin typeface="Segoe UI Historic" panose="020B0502040204020203" pitchFamily="34" charset="0"/>
              </a:rPr>
              <a:t>まえに日本にきました。</a:t>
            </a:r>
            <a:endParaRPr kumimoji="1" lang="ja-JP" altLang="en-US" b="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dirty="0">
                <a:latin typeface="Segoe UI Historic" panose="020B0502040204020203" pitchFamily="34" charset="0"/>
              </a:rPr>
              <a:t>四時</a:t>
            </a:r>
            <a:r>
              <a:rPr kumimoji="1" lang="en-US" altLang="ja-JP" sz="1200" dirty="0">
                <a:latin typeface="Segoe UI Historic" panose="020B0502040204020203" pitchFamily="34" charset="0"/>
              </a:rPr>
              <a:t>	</a:t>
            </a:r>
            <a:r>
              <a:rPr kumimoji="1" lang="ja-JP" altLang="en-US" sz="1200" dirty="0">
                <a:latin typeface="Segoe UI Historic" panose="020B0502040204020203" pitchFamily="34" charset="0"/>
              </a:rPr>
              <a:t>よじ</a:t>
            </a:r>
            <a:r>
              <a:rPr kumimoji="1" lang="en-US" altLang="ja-JP" sz="1200" dirty="0">
                <a:latin typeface="Segoe UI Historic" panose="020B0502040204020203" pitchFamily="34" charset="0"/>
              </a:rPr>
              <a:t>	4 o’clock		</a:t>
            </a:r>
            <a:r>
              <a:rPr kumimoji="1" lang="ja-JP" altLang="en-US" sz="1200">
                <a:latin typeface="Segoe UI Historic" panose="020B0502040204020203" pitchFamily="34" charset="0"/>
              </a:rPr>
              <a:t>いま、</a:t>
            </a:r>
            <a:r>
              <a:rPr kumimoji="1" lang="ja-JP" altLang="en-US" sz="1200" b="1" dirty="0">
                <a:latin typeface="Segoe UI Historic" panose="020B0502040204020203" pitchFamily="34" charset="0"/>
              </a:rPr>
              <a:t>四時</a:t>
            </a:r>
            <a:r>
              <a:rPr kumimoji="1" lang="ja-JP" altLang="en-US" sz="1200">
                <a:latin typeface="Segoe UI Historic" panose="020B0502040204020203" pitchFamily="34" charset="0"/>
              </a:rPr>
              <a:t>です。／かいぎは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四時</a:t>
            </a:r>
            <a:r>
              <a:rPr kumimoji="1" lang="ja-JP" altLang="en-US" sz="1200">
                <a:latin typeface="Segoe UI Historic" panose="020B0502040204020203" pitchFamily="34" charset="0"/>
              </a:rPr>
              <a:t>からです。／月よう日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四時</a:t>
            </a:r>
            <a:r>
              <a:rPr kumimoji="1" lang="ja-JP" altLang="en-US" sz="1200">
                <a:latin typeface="Segoe UI Historic" panose="020B0502040204020203" pitchFamily="34" charset="0"/>
              </a:rPr>
              <a:t>にきてください。</a:t>
            </a:r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61623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60846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546452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632117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266801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35545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933166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783727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179863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441945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556415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42586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567937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>
            <a:extLst>
              <a:ext uri="{FF2B5EF4-FFF2-40B4-BE49-F238E27FC236}">
                <a16:creationId xmlns:a16="http://schemas.microsoft.com/office/drawing/2014/main" id="{E067B140-D41E-40DF-A550-3A75448838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9" y="336626"/>
            <a:ext cx="986400" cy="9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7441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four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64401284"/>
              </p:ext>
            </p:extLst>
          </p:nvPr>
        </p:nvGraphicFramePr>
        <p:xfrm>
          <a:off x="634999" y="1539007"/>
          <a:ext cx="11176001" cy="164592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シ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四月　	しがつ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April</a:t>
                      </a: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よっｰつ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よん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よ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四日　	よっか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the 4</a:t>
                      </a:r>
                      <a:r>
                        <a:rPr kumimoji="1" lang="en-US" altLang="ja-JP" sz="2400" baseline="30000" dirty="0">
                          <a:solidFill>
                            <a:schemeClr val="tx1"/>
                          </a:solidFill>
                        </a:rPr>
                        <a:t>th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 day, four days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四番　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よんばん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the forth (place, order)	</a:t>
                      </a:r>
                      <a:endParaRPr kumimoji="1" lang="ja-JP" altLang="en-US" sz="240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四年　	よねん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four years	</a:t>
                      </a:r>
                      <a:endParaRPr kumimoji="1" lang="ja-JP" alt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0085F6C0-567D-4D52-B568-727BBEDC145E}"/>
              </a:ext>
            </a:extLst>
          </p:cNvPr>
          <p:cNvSpPr txBox="1"/>
          <p:nvPr/>
        </p:nvSpPr>
        <p:spPr>
          <a:xfrm>
            <a:off x="516254" y="3673074"/>
            <a:ext cx="11413490" cy="2252733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私は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四月四日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に日本へきました。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  <a:p>
            <a:pPr marL="457200" lvl="0" indent="-457200" defTabSz="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ja-JP" altLang="en-US" sz="2400" b="1">
                <a:latin typeface="Segoe UI Historic" panose="020B0502040204020203" pitchFamily="34" charset="0"/>
              </a:rPr>
              <a:t>四番</a:t>
            </a:r>
            <a:r>
              <a:rPr lang="ja-JP" altLang="en-US" sz="2400">
                <a:latin typeface="Segoe UI Historic" panose="020B0502040204020203" pitchFamily="34" charset="0"/>
              </a:rPr>
              <a:t>ホームの電車</a:t>
            </a:r>
            <a:r>
              <a:rPr lang="en-US" altLang="ja-JP" sz="2400" dirty="0">
                <a:latin typeface="Segoe UI Historic" panose="020B0502040204020203" pitchFamily="34" charset="0"/>
              </a:rPr>
              <a:t>(</a:t>
            </a:r>
            <a:r>
              <a:rPr lang="ja-JP" altLang="en-US" sz="2400">
                <a:latin typeface="Segoe UI Historic" panose="020B0502040204020203" pitchFamily="34" charset="0"/>
              </a:rPr>
              <a:t>でんしゃ</a:t>
            </a:r>
            <a:r>
              <a:rPr lang="en-US" altLang="ja-JP" sz="2400" dirty="0">
                <a:latin typeface="Segoe UI Historic" panose="020B0502040204020203" pitchFamily="34" charset="0"/>
              </a:rPr>
              <a:t>)</a:t>
            </a:r>
            <a:r>
              <a:rPr lang="ja-JP" altLang="en-US" sz="2400">
                <a:latin typeface="Segoe UI Historic" panose="020B0502040204020203" pitchFamily="34" charset="0"/>
              </a:rPr>
              <a:t>にのります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大学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で日本語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(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ご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)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を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四年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べんきょうしました。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ja-JP" altLang="en-US" sz="2400">
                <a:solidFill>
                  <a:prstClr val="black"/>
                </a:solidFill>
                <a:latin typeface="Segoe UI Historic" panose="020B0502040204020203" pitchFamily="34" charset="0"/>
                <a:ea typeface="游ゴシック"/>
              </a:rPr>
              <a:t>いま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、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四時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です。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42924123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312</Words>
  <Application>Microsoft Macintosh PowerPoint</Application>
  <PresentationFormat>ワイド画面</PresentationFormat>
  <Paragraphs>32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5</cp:revision>
  <dcterms:created xsi:type="dcterms:W3CDTF">2022-08-12T08:21:04Z</dcterms:created>
  <dcterms:modified xsi:type="dcterms:W3CDTF">2022-09-16T09:32:43Z</dcterms:modified>
</cp:coreProperties>
</file>