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1088"/>
  </p:normalViewPr>
  <p:slideViewPr>
    <p:cSldViewPr snapToGrid="0">
      <p:cViewPr varScale="1">
        <p:scale>
          <a:sx n="48" d="100"/>
          <a:sy n="48" d="100"/>
        </p:scale>
        <p:origin x="3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F9AE0-A137-2343-BBC1-5DEB264F41C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7B28B-2444-0C49-9882-4E5F10294F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994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失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失敗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 〔</a:t>
            </a:r>
            <a:r>
              <a:rPr kumimoji="1" lang="ja-JP" altLang="en-US"/>
              <a:t>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失業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業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失礼</a:t>
            </a:r>
            <a:r>
              <a:rPr kumimoji="1" lang="ja-JP" altLang="en-US" baseline="-25000">
                <a:latin typeface="+mn-lt"/>
              </a:rPr>
              <a:t>な・する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失望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失敗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しっぱい</a:t>
            </a:r>
            <a:r>
              <a:rPr kumimoji="1" lang="en-US" altLang="ja-JP" dirty="0"/>
              <a:t>	fail		</a:t>
            </a:r>
            <a:r>
              <a:rPr kumimoji="1" lang="ja-JP" altLang="en-US" b="1"/>
              <a:t>失敗</a:t>
            </a:r>
            <a:r>
              <a:rPr kumimoji="1" lang="ja-JP" altLang="en-US"/>
              <a:t>してもやり直せる社会がいい。／大切な日に</a:t>
            </a:r>
            <a:r>
              <a:rPr kumimoji="1" lang="ja-JP" altLang="en-US" b="1"/>
              <a:t>失敗</a:t>
            </a:r>
            <a:r>
              <a:rPr kumimoji="1" lang="ja-JP" altLang="en-US"/>
              <a:t>してしまった。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失業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しつぎょう</a:t>
            </a:r>
            <a:r>
              <a:rPr kumimoji="1" lang="en-US" altLang="ja-JP" dirty="0"/>
              <a:t>	lose one’s job	</a:t>
            </a:r>
            <a:r>
              <a:rPr kumimoji="1" lang="ja-JP" altLang="en-US"/>
              <a:t>彼は働いていた本屋が閉店になって、</a:t>
            </a:r>
            <a:r>
              <a:rPr kumimoji="1" lang="ja-JP" altLang="en-US" b="1"/>
              <a:t>失業</a:t>
            </a:r>
            <a:r>
              <a:rPr kumimoji="1" lang="ja-JP" altLang="en-US"/>
              <a:t>した。／</a:t>
            </a:r>
            <a:r>
              <a:rPr kumimoji="1" lang="ja-JP" altLang="en-US" b="1"/>
              <a:t>失業</a:t>
            </a:r>
            <a:r>
              <a:rPr kumimoji="1" lang="ja-JP" altLang="en-US"/>
              <a:t>者の増加が問題になっている。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失礼</a:t>
            </a:r>
            <a:r>
              <a:rPr kumimoji="1" lang="ja-JP" altLang="en-US" baseline="-25000">
                <a:latin typeface="+mn-lt"/>
              </a:rPr>
              <a:t>な・する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しつれい</a:t>
            </a:r>
            <a:r>
              <a:rPr kumimoji="1" lang="en-US" altLang="ja-JP" dirty="0">
                <a:latin typeface="+mn-lt"/>
              </a:rPr>
              <a:t>	rudeness, impoliteness 	</a:t>
            </a:r>
            <a:r>
              <a:rPr kumimoji="1" lang="ja-JP" altLang="en-US" b="1">
                <a:latin typeface="+mn-lt"/>
              </a:rPr>
              <a:t>失礼</a:t>
            </a:r>
            <a:r>
              <a:rPr kumimoji="1" lang="ja-JP" altLang="en-US">
                <a:latin typeface="+mn-lt"/>
              </a:rPr>
              <a:t>な言い方はやめてください。／お先に</a:t>
            </a:r>
            <a:r>
              <a:rPr kumimoji="1" lang="ja-JP" altLang="en-US" b="1">
                <a:latin typeface="+mn-lt"/>
              </a:rPr>
              <a:t>失礼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しつれん</a:t>
            </a:r>
            <a:r>
              <a:rPr kumimoji="1" lang="en-US" altLang="ja-JP" dirty="0">
                <a:latin typeface="+mn-lt"/>
              </a:rPr>
              <a:t>	broken heart	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失恋</a:t>
            </a:r>
            <a:r>
              <a:rPr kumimoji="1" lang="ja-JP" altLang="en-US">
                <a:latin typeface="+mn-lt"/>
              </a:rPr>
              <a:t>して元気がない。／この歌は</a:t>
            </a:r>
            <a:r>
              <a:rPr kumimoji="1" lang="ja-JP" altLang="en-US" b="1">
                <a:latin typeface="+mn-lt"/>
              </a:rPr>
              <a:t>失恋</a:t>
            </a:r>
            <a:r>
              <a:rPr kumimoji="1" lang="ja-JP" altLang="en-US">
                <a:latin typeface="+mn-lt"/>
              </a:rPr>
              <a:t>したときに作りました。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失望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しつぼう</a:t>
            </a:r>
            <a:r>
              <a:rPr kumimoji="1" lang="en-US" altLang="ja-JP" dirty="0">
                <a:latin typeface="+mn-lt"/>
              </a:rPr>
              <a:t>	disappointment	</a:t>
            </a:r>
            <a:r>
              <a:rPr kumimoji="1" lang="ja-JP" altLang="en-US">
                <a:latin typeface="+mn-lt"/>
              </a:rPr>
              <a:t>社長の言葉を聞いて</a:t>
            </a:r>
            <a:r>
              <a:rPr kumimoji="1" lang="ja-JP" altLang="en-US" b="1">
                <a:latin typeface="+mn-lt"/>
              </a:rPr>
              <a:t>失望</a:t>
            </a:r>
            <a:r>
              <a:rPr kumimoji="1" lang="ja-JP" altLang="en-US">
                <a:latin typeface="+mn-lt"/>
              </a:rPr>
              <a:t>した。／彼には</a:t>
            </a:r>
            <a:r>
              <a:rPr kumimoji="1" lang="ja-JP" altLang="en-US" b="1">
                <a:latin typeface="+mn-lt"/>
              </a:rPr>
              <a:t>失望</a:t>
            </a:r>
            <a:r>
              <a:rPr kumimoji="1" lang="ja-JP" altLang="en-US">
                <a:latin typeface="+mn-lt"/>
              </a:rPr>
              <a:t>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うしなう</a:t>
            </a:r>
            <a:r>
              <a:rPr kumimoji="1" lang="en-US" altLang="ja-JP" dirty="0">
                <a:latin typeface="+mn-lt"/>
              </a:rPr>
              <a:t>	to lose		</a:t>
            </a:r>
            <a:r>
              <a:rPr kumimoji="1" lang="ja-JP" altLang="en-US">
                <a:latin typeface="+mn-lt"/>
              </a:rPr>
              <a:t>このトラブルで会社は</a:t>
            </a:r>
            <a:r>
              <a:rPr kumimoji="1" lang="ja-JP" altLang="en-US" b="0">
                <a:latin typeface="+mn-lt"/>
              </a:rPr>
              <a:t>信用</a:t>
            </a:r>
            <a:r>
              <a:rPr kumimoji="1" lang="ja-JP" altLang="en-US">
                <a:latin typeface="+mn-lt"/>
              </a:rPr>
              <a:t>を</a:t>
            </a:r>
            <a:r>
              <a:rPr kumimoji="1" lang="ja-JP" altLang="en-US" b="1">
                <a:latin typeface="+mn-lt"/>
              </a:rPr>
              <a:t>失った</a:t>
            </a:r>
            <a:r>
              <a:rPr kumimoji="1" lang="ja-JP" altLang="en-US">
                <a:latin typeface="+mn-lt"/>
              </a:rPr>
              <a:t>。／親を</a:t>
            </a:r>
            <a:r>
              <a:rPr kumimoji="1" lang="ja-JP" altLang="en-US" b="1">
                <a:latin typeface="+mn-lt"/>
              </a:rPr>
              <a:t>失った</a:t>
            </a:r>
            <a:r>
              <a:rPr kumimoji="1" lang="ja-JP" altLang="en-US">
                <a:latin typeface="+mn-lt"/>
              </a:rPr>
              <a:t>子どもたちをサポートする。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39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41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851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93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5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65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91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2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86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76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728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16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してもやり直せる社会がいい。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彼は働いていた本屋が閉店になって、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な言い方はやめてください。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して元気がない。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このトラブルで会社は信用を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lose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失敗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しっぱい</a:t>
                      </a:r>
                      <a:r>
                        <a:rPr kumimoji="1" lang="en-US" altLang="ja-JP" sz="2400" dirty="0"/>
                        <a:t>	fail</a:t>
                      </a:r>
                    </a:p>
                    <a:p>
                      <a:r>
                        <a:rPr kumimoji="1" lang="ja-JP" altLang="en-US" sz="2400"/>
                        <a:t>失業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しつぎょう</a:t>
                      </a:r>
                      <a:r>
                        <a:rPr kumimoji="1" lang="en-US" altLang="ja-JP" sz="2400" dirty="0"/>
                        <a:t>	lose one’s job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失礼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な・する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しつれい</a:t>
                      </a:r>
                      <a:r>
                        <a:rPr kumimoji="1" lang="en-US" altLang="ja-JP" sz="2400" dirty="0">
                          <a:latin typeface="+mn-lt"/>
                        </a:rPr>
                        <a:t>	rudeness, impoliteness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失恋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しつれん</a:t>
                      </a:r>
                      <a:r>
                        <a:rPr kumimoji="1" lang="en-US" altLang="ja-JP" sz="2400" dirty="0">
                          <a:latin typeface="+mn-lt"/>
                        </a:rPr>
                        <a:t>	broken heart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うしな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失う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うしなう</a:t>
                      </a:r>
                      <a:r>
                        <a:rPr kumimoji="1" lang="en-US" altLang="ja-JP" sz="2400" dirty="0">
                          <a:latin typeface="+mn-lt"/>
                        </a:rPr>
                        <a:t>	lose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D14BF135-2B72-2545-8927-349EAEC66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2022-09-15T00:46:49Z</dcterms:created>
  <dcterms:modified xsi:type="dcterms:W3CDTF">2022-09-15T00:47:18Z</dcterms:modified>
</cp:coreProperties>
</file>