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6122"/>
  </p:normalViewPr>
  <p:slideViewPr>
    <p:cSldViewPr snapToGrid="0">
      <p:cViewPr varScale="1">
        <p:scale>
          <a:sx n="68" d="100"/>
          <a:sy n="68" d="100"/>
        </p:scale>
        <p:origin x="282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3E6E5-24E9-474C-A474-CEBDF7DEFC0E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8AC12F-2D1A-6A4B-85D9-573E684A10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5388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主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主人</a:t>
            </a:r>
            <a:r>
              <a:rPr kumimoji="1" lang="en-US" altLang="ja-JP" dirty="0"/>
              <a:t>	N4	〔</a:t>
            </a:r>
            <a:r>
              <a:rPr kumimoji="1" lang="ja-JP" altLang="en-US"/>
              <a:t>人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>
                <a:solidFill>
                  <a:schemeClr val="tx1"/>
                </a:solidFill>
              </a:rPr>
              <a:t>主</a:t>
            </a:r>
            <a:r>
              <a:rPr kumimoji="1" lang="ja-JP" altLang="en-US" baseline="-25000">
                <a:solidFill>
                  <a:schemeClr val="tx1"/>
                </a:solidFill>
              </a:rPr>
              <a:t>な</a:t>
            </a:r>
            <a:r>
              <a:rPr kumimoji="1" lang="en-US" altLang="ja-JP" dirty="0"/>
              <a:t>	N2N3	</a:t>
            </a:r>
            <a:endParaRPr kumimoji="1" lang="en-US" altLang="ja-JP" baseline="-25000" dirty="0">
              <a:solidFill>
                <a:schemeClr val="tx1"/>
              </a:solidFill>
            </a:endParaRPr>
          </a:p>
          <a:p>
            <a:r>
              <a:rPr kumimoji="1" lang="ja-JP" altLang="en-US">
                <a:solidFill>
                  <a:schemeClr val="tx1"/>
                </a:solidFill>
              </a:rPr>
              <a:t>持ち主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持</a:t>
            </a:r>
            <a:r>
              <a:rPr kumimoji="1" lang="en-US" altLang="ja-JP" dirty="0"/>
              <a:t>〕N4</a:t>
            </a:r>
            <a:endParaRPr kumimoji="1" lang="ja-JP" altLang="en-US"/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主人</a:t>
            </a:r>
            <a:r>
              <a:rPr kumimoji="1" lang="ja-JP" altLang="en-US" sz="2400" dirty="0">
                <a:solidFill>
                  <a:schemeClr val="tx1"/>
                </a:solidFill>
              </a:rPr>
              <a:t>	しゅじん	</a:t>
            </a:r>
            <a:r>
              <a:rPr kumimoji="1" lang="en-US" altLang="ja-JP" sz="2400" dirty="0">
                <a:solidFill>
                  <a:schemeClr val="tx1"/>
                </a:solidFill>
              </a:rPr>
              <a:t>master, husband	</a:t>
            </a:r>
            <a:r>
              <a:rPr kumimoji="1" lang="ja-JP" altLang="en-US" sz="2400" dirty="0">
                <a:solidFill>
                  <a:schemeClr val="tx1"/>
                </a:solidFill>
              </a:rPr>
              <a:t>彼はこの店の</a:t>
            </a:r>
            <a:r>
              <a:rPr kumimoji="1" lang="ja-JP" altLang="en-US" sz="2400" b="1" i="0" dirty="0">
                <a:solidFill>
                  <a:schemeClr val="tx1"/>
                </a:solidFill>
              </a:rPr>
              <a:t>主人</a:t>
            </a:r>
            <a:r>
              <a:rPr kumimoji="1" lang="ja-JP" altLang="en-US" sz="2400" dirty="0">
                <a:solidFill>
                  <a:schemeClr val="tx1"/>
                </a:solidFill>
              </a:rPr>
              <a:t>です。／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主人</a:t>
            </a:r>
            <a:r>
              <a:rPr kumimoji="1" lang="ja-JP" altLang="en-US" sz="2400" dirty="0">
                <a:solidFill>
                  <a:schemeClr val="tx1"/>
                </a:solidFill>
              </a:rPr>
              <a:t>は</a:t>
            </a:r>
            <a:r>
              <a:rPr kumimoji="1" lang="ja-JP" altLang="en-US" sz="2400">
                <a:solidFill>
                  <a:schemeClr val="tx1"/>
                </a:solidFill>
              </a:rPr>
              <a:t>弟が一人</a:t>
            </a:r>
            <a:r>
              <a:rPr kumimoji="1" lang="ja-JP" altLang="en-US" sz="2400" dirty="0">
                <a:solidFill>
                  <a:schemeClr val="tx1"/>
                </a:solidFill>
              </a:rPr>
              <a:t>います。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主</a:t>
            </a:r>
            <a:r>
              <a:rPr kumimoji="1" lang="ja-JP" altLang="en-US" sz="2400" baseline="-25000" dirty="0">
                <a:solidFill>
                  <a:schemeClr val="tx1"/>
                </a:solidFill>
              </a:rPr>
              <a:t>な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おも</a:t>
            </a:r>
            <a:r>
              <a:rPr kumimoji="1" lang="en-US" altLang="ja-JP" sz="2400" dirty="0">
                <a:solidFill>
                  <a:schemeClr val="tx1"/>
                </a:solidFill>
              </a:rPr>
              <a:t>	major, main		</a:t>
            </a:r>
            <a:r>
              <a:rPr kumimoji="1" lang="ja-JP" altLang="en-US" sz="2400" dirty="0">
                <a:solidFill>
                  <a:schemeClr val="tx1"/>
                </a:solidFill>
              </a:rPr>
              <a:t>インターネットで今日の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主</a:t>
            </a:r>
            <a:r>
              <a:rPr kumimoji="1" lang="ja-JP" altLang="en-US" sz="2400" b="0" dirty="0">
                <a:solidFill>
                  <a:schemeClr val="tx1"/>
                </a:solidFill>
              </a:rPr>
              <a:t>な</a:t>
            </a:r>
            <a:r>
              <a:rPr kumimoji="1" lang="ja-JP" altLang="en-US" sz="2400" dirty="0">
                <a:solidFill>
                  <a:schemeClr val="tx1"/>
                </a:solidFill>
              </a:rPr>
              <a:t>ニュースをチェック</a:t>
            </a:r>
            <a:r>
              <a:rPr kumimoji="1" lang="ja-JP" altLang="en-US" sz="2400">
                <a:solidFill>
                  <a:schemeClr val="tx1"/>
                </a:solidFill>
              </a:rPr>
              <a:t>しました。／日本に来た</a:t>
            </a:r>
            <a:r>
              <a:rPr kumimoji="1" lang="ja-JP" altLang="en-US" sz="2400" b="1">
                <a:solidFill>
                  <a:schemeClr val="tx1"/>
                </a:solidFill>
              </a:rPr>
              <a:t>主</a:t>
            </a:r>
            <a:r>
              <a:rPr kumimoji="1" lang="ja-JP" altLang="en-US" sz="2400">
                <a:solidFill>
                  <a:schemeClr val="tx1"/>
                </a:solidFill>
              </a:rPr>
              <a:t>な目的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もくてき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は何ですか。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持ち主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もちぬし</a:t>
            </a:r>
            <a:r>
              <a:rPr kumimoji="1" lang="en-US" altLang="ja-JP" sz="2400" dirty="0">
                <a:solidFill>
                  <a:schemeClr val="tx1"/>
                </a:solidFill>
              </a:rPr>
              <a:t>	owner		</a:t>
            </a:r>
            <a:r>
              <a:rPr kumimoji="1" lang="ja-JP" altLang="en-US" sz="2400">
                <a:solidFill>
                  <a:schemeClr val="tx1"/>
                </a:solidFill>
              </a:rPr>
              <a:t>この自転車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じてんしゃ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持ち主</a:t>
            </a:r>
            <a:r>
              <a:rPr kumimoji="1" lang="ja-JP" altLang="en-US" sz="2400" dirty="0">
                <a:solidFill>
                  <a:schemeClr val="tx1"/>
                </a:solidFill>
              </a:rPr>
              <a:t>が</a:t>
            </a:r>
            <a:r>
              <a:rPr kumimoji="1" lang="ja-JP" altLang="en-US" sz="2400">
                <a:solidFill>
                  <a:schemeClr val="tx1"/>
                </a:solidFill>
              </a:rPr>
              <a:t>わかりません。</a:t>
            </a:r>
            <a:r>
              <a:rPr kumimoji="1" lang="ja-JP" altLang="en-US" sz="1200">
                <a:solidFill>
                  <a:schemeClr val="tx1"/>
                </a:solidFill>
              </a:rPr>
              <a:t>／写真</a:t>
            </a:r>
            <a:r>
              <a:rPr kumimoji="1" lang="en-US" altLang="ja-JP" sz="1200" dirty="0">
                <a:solidFill>
                  <a:schemeClr val="tx1"/>
                </a:solidFill>
              </a:rPr>
              <a:t>(</a:t>
            </a:r>
            <a:r>
              <a:rPr kumimoji="1" lang="ja-JP" altLang="en-US" sz="1200">
                <a:solidFill>
                  <a:schemeClr val="tx1"/>
                </a:solidFill>
              </a:rPr>
              <a:t>しゃしん</a:t>
            </a:r>
            <a:r>
              <a:rPr kumimoji="1" lang="en-US" altLang="ja-JP" sz="1200" dirty="0">
                <a:solidFill>
                  <a:schemeClr val="tx1"/>
                </a:solidFill>
              </a:rPr>
              <a:t>)</a:t>
            </a:r>
            <a:r>
              <a:rPr kumimoji="1" lang="ja-JP" altLang="en-US" sz="1200">
                <a:solidFill>
                  <a:schemeClr val="tx1"/>
                </a:solidFill>
              </a:rPr>
              <a:t>をとってもいいか、</a:t>
            </a:r>
            <a:r>
              <a:rPr kumimoji="1" lang="ja-JP" altLang="en-US" sz="1200" b="1">
                <a:solidFill>
                  <a:schemeClr val="tx1"/>
                </a:solidFill>
              </a:rPr>
              <a:t>持ち主</a:t>
            </a:r>
            <a:r>
              <a:rPr kumimoji="1" lang="ja-JP" altLang="en-US" sz="1200">
                <a:solidFill>
                  <a:schemeClr val="tx1"/>
                </a:solidFill>
              </a:rPr>
              <a:t>にきいたほうがいいですね。</a:t>
            </a:r>
            <a:endParaRPr kumimoji="1" lang="en-US" altLang="ja-JP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440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2358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8042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3668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5733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3367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8897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680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116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1451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481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1871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4927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2239524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彼はこの店の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主人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主人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弟が一人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インターネットで今日の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主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なニュースをチェックしました。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この自転車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じてんしゃ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持ち主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がわかりません。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989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main, master, owner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シュ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主人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しゅじん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master, husband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おも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な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ぬし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主</a:t>
                      </a:r>
                      <a:r>
                        <a:rPr kumimoji="1" lang="ja-JP" altLang="en-US" sz="2400" baseline="-25000" dirty="0">
                          <a:solidFill>
                            <a:schemeClr val="tx1"/>
                          </a:solidFill>
                        </a:rPr>
                        <a:t>な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おも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major, main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持ち主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もちぬし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owner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1266" name="Picture 2">
            <a:extLst>
              <a:ext uri="{FF2B5EF4-FFF2-40B4-BE49-F238E27FC236}">
                <a16:creationId xmlns:a16="http://schemas.microsoft.com/office/drawing/2014/main" id="{6754D152-190A-41A7-9052-CEBA71C5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3298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213</Words>
  <Application>Microsoft Macintosh PowerPoint</Application>
  <PresentationFormat>ワイド画面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2022-09-14T00:19:55Z</dcterms:created>
  <dcterms:modified xsi:type="dcterms:W3CDTF">2022-09-14T00:26:00Z</dcterms:modified>
</cp:coreProperties>
</file>