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333"/>
  </p:normalViewPr>
  <p:slideViewPr>
    <p:cSldViewPr snapToGrid="0">
      <p:cViewPr varScale="1">
        <p:scale>
          <a:sx n="78" d="100"/>
          <a:sy n="78" d="100"/>
        </p:scale>
        <p:origin x="2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F7D57-7701-684F-B0D3-420DE63686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357C0-1501-7A46-975F-40B7A8E6C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05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外出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出る</a:t>
            </a:r>
            <a:r>
              <a:rPr kumimoji="1" lang="en-US" altLang="ja-JP" dirty="0"/>
              <a:t>	N2N3	</a:t>
            </a:r>
          </a:p>
          <a:p>
            <a:r>
              <a:rPr kumimoji="1" lang="ja-JP" altLang="en-US"/>
              <a:t>出かける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出口</a:t>
            </a:r>
            <a:r>
              <a:rPr kumimoji="1" lang="en-US" altLang="ja-JP" dirty="0"/>
              <a:t>	N5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出す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外出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がいしゅつ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>
                <a:solidFill>
                  <a:schemeClr val="tx1"/>
                </a:solidFill>
              </a:rPr>
              <a:t>going out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日曜日は友人と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外出</a:t>
            </a:r>
            <a:r>
              <a:rPr kumimoji="1" lang="ja-JP" altLang="en-US" sz="2400" b="0">
                <a:solidFill>
                  <a:schemeClr val="tx1"/>
                </a:solidFill>
              </a:rPr>
              <a:t>します</a:t>
            </a:r>
            <a:r>
              <a:rPr kumimoji="1" lang="ja-JP" altLang="en-US" sz="2400">
                <a:solidFill>
                  <a:schemeClr val="tx1"/>
                </a:solidFill>
              </a:rPr>
              <a:t>。／母は</a:t>
            </a:r>
            <a:r>
              <a:rPr kumimoji="1" lang="ja-JP" altLang="en-US" sz="2400" b="1">
                <a:solidFill>
                  <a:schemeClr val="tx1"/>
                </a:solidFill>
              </a:rPr>
              <a:t>外出</a:t>
            </a:r>
            <a:r>
              <a:rPr kumimoji="1" lang="ja-JP" altLang="en-US" sz="2400">
                <a:solidFill>
                  <a:schemeClr val="tx1"/>
                </a:solidFill>
              </a:rPr>
              <a:t>中です。３時ごろもどります。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出る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go out, to come out	</a:t>
            </a:r>
            <a:r>
              <a:rPr kumimoji="1" lang="ja-JP" altLang="en-US" sz="2400" dirty="0">
                <a:solidFill>
                  <a:schemeClr val="tx1"/>
                </a:solidFill>
              </a:rPr>
              <a:t>気分がわるいので</a:t>
            </a:r>
            <a:r>
              <a:rPr kumimoji="1" lang="ja-JP" altLang="en-US" sz="2400">
                <a:solidFill>
                  <a:schemeClr val="tx1"/>
                </a:solidFill>
              </a:rPr>
              <a:t>、部屋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へや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出て</a:t>
            </a:r>
            <a:r>
              <a:rPr kumimoji="1" lang="ja-JP" altLang="en-US" sz="2400" dirty="0">
                <a:solidFill>
                  <a:schemeClr val="tx1"/>
                </a:solidFill>
              </a:rPr>
              <a:t>、少し</a:t>
            </a:r>
            <a:r>
              <a:rPr kumimoji="1" lang="ja-JP" altLang="en-US" sz="2400">
                <a:solidFill>
                  <a:schemeClr val="tx1"/>
                </a:solidFill>
              </a:rPr>
              <a:t>休みます。／毎朝何時にうちを</a:t>
            </a:r>
            <a:r>
              <a:rPr kumimoji="1" lang="ja-JP" altLang="en-US" sz="2400" b="1">
                <a:solidFill>
                  <a:schemeClr val="tx1"/>
                </a:solidFill>
              </a:rPr>
              <a:t>出ます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出かける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でかける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go out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日曜日は友だちと</a:t>
            </a:r>
            <a:r>
              <a:rPr kumimoji="1" lang="ja-JP" altLang="en-US" sz="2400" b="1">
                <a:solidFill>
                  <a:schemeClr val="tx1"/>
                </a:solidFill>
              </a:rPr>
              <a:t>出かけました</a:t>
            </a:r>
            <a:r>
              <a:rPr kumimoji="1" lang="ja-JP" altLang="en-US" sz="2400">
                <a:solidFill>
                  <a:schemeClr val="tx1"/>
                </a:solidFill>
              </a:rPr>
              <a:t>。／</a:t>
            </a:r>
            <a:r>
              <a:rPr kumimoji="1" lang="ja-JP" altLang="en-US" sz="2400" b="1">
                <a:solidFill>
                  <a:schemeClr val="tx1"/>
                </a:solidFill>
              </a:rPr>
              <a:t>出かける</a:t>
            </a:r>
            <a:r>
              <a:rPr kumimoji="1" lang="ja-JP" altLang="en-US" sz="2400">
                <a:solidFill>
                  <a:schemeClr val="tx1"/>
                </a:solidFill>
              </a:rPr>
              <a:t>ときは、教えてください。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出口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でぐち</a:t>
            </a:r>
            <a:r>
              <a:rPr kumimoji="1" lang="en-US" altLang="ja-JP" sz="2400" dirty="0">
                <a:solidFill>
                  <a:schemeClr val="tx1"/>
                </a:solidFill>
              </a:rPr>
              <a:t>	exit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出口</a:t>
            </a:r>
            <a:r>
              <a:rPr kumimoji="1" lang="ja-JP" altLang="en-US" sz="2400" dirty="0">
                <a:solidFill>
                  <a:schemeClr val="tx1"/>
                </a:solidFill>
              </a:rPr>
              <a:t>はあちら</a:t>
            </a:r>
            <a:r>
              <a:rPr kumimoji="1" lang="ja-JP" altLang="en-US" sz="2400">
                <a:solidFill>
                  <a:schemeClr val="tx1"/>
                </a:solidFill>
              </a:rPr>
              <a:t>です。／すみません。</a:t>
            </a:r>
            <a:r>
              <a:rPr kumimoji="1" lang="ja-JP" altLang="en-US" sz="2400" b="1">
                <a:solidFill>
                  <a:schemeClr val="tx1"/>
                </a:solidFill>
              </a:rPr>
              <a:t>出口</a:t>
            </a:r>
            <a:r>
              <a:rPr kumimoji="1" lang="ja-JP" altLang="en-US" sz="2400">
                <a:solidFill>
                  <a:schemeClr val="tx1"/>
                </a:solidFill>
              </a:rPr>
              <a:t>はどこですか。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出す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だす</a:t>
            </a:r>
            <a:r>
              <a:rPr kumimoji="1" lang="en-US" altLang="ja-JP" sz="2400" dirty="0">
                <a:solidFill>
                  <a:schemeClr val="tx1"/>
                </a:solidFill>
              </a:rPr>
              <a:t>	to put out, to hand in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かばんからスマートフォンを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出して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ください。／金曜日までにレポートを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出さなければ</a:t>
            </a:r>
            <a:r>
              <a:rPr kumimoji="1" lang="ja-JP" altLang="en-US" sz="2400">
                <a:solidFill>
                  <a:schemeClr val="tx1"/>
                </a:solidFill>
              </a:rPr>
              <a:t>なりません。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30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610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99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36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20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36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37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954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78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97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17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40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575546"/>
            <a:ext cx="11413490" cy="2793522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日曜日は友人と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外出します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気分がわるいので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、部屋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、少し休みます。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日曜日は友だちと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出かけました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かばんからスマートフォンを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出して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金曜日までにレポートを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出さなければ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3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go out, put out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797952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シュツ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外出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がいしゅつ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going out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で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だ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出る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go out, to come out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出かける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でかける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go out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出す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だす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put out, to hand in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D1C6D42B-7B8C-4C39-81E9-DF39F21AB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2022-09-14T03:10:08Z</dcterms:created>
  <dcterms:modified xsi:type="dcterms:W3CDTF">2022-09-14T04:44:30Z</dcterms:modified>
</cp:coreProperties>
</file>