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4150"/>
  </p:normalViewPr>
  <p:slideViewPr>
    <p:cSldViewPr snapToGrid="0">
      <p:cViewPr varScale="1">
        <p:scale>
          <a:sx n="66" d="100"/>
          <a:sy n="66" d="100"/>
        </p:scale>
        <p:origin x="28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01667-9AAA-F144-9A2B-E23DC1712371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74EDD-ED17-DD4A-9D91-FB5C78F96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5637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右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右折</a:t>
            </a:r>
            <a:r>
              <a:rPr kumimoji="1" lang="en-US" altLang="ja-JP" sz="1200" dirty="0">
                <a:solidFill>
                  <a:schemeClr val="tx1"/>
                </a:solidFill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</a:rPr>
              <a:t>級外</a:t>
            </a:r>
            <a:r>
              <a:rPr kumimoji="1" lang="en-US" altLang="ja-JP" sz="1200" dirty="0">
                <a:solidFill>
                  <a:schemeClr val="tx1"/>
                </a:solidFill>
              </a:rPr>
              <a:t>	</a:t>
            </a:r>
            <a:r>
              <a:rPr kumimoji="1" lang="en-US" altLang="ja-JP" dirty="0"/>
              <a:t>〔</a:t>
            </a:r>
            <a:r>
              <a:rPr kumimoji="1" lang="ja-JP" altLang="en-US"/>
              <a:t>折</a:t>
            </a:r>
            <a:r>
              <a:rPr kumimoji="1" lang="en-US" altLang="ja-JP" dirty="0"/>
              <a:t>〕N2N3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左右	</a:t>
            </a:r>
            <a:r>
              <a:rPr kumimoji="1" lang="en-US" altLang="ja-JP" sz="1200" dirty="0">
                <a:solidFill>
                  <a:schemeClr val="tx1"/>
                </a:solidFill>
              </a:rPr>
              <a:t>N2N3	</a:t>
            </a:r>
            <a:r>
              <a:rPr kumimoji="1" lang="en-US" altLang="ja-JP" dirty="0"/>
              <a:t>〔</a:t>
            </a:r>
            <a:r>
              <a:rPr kumimoji="1" lang="ja-JP" altLang="en-US"/>
              <a:t>左</a:t>
            </a:r>
            <a:r>
              <a:rPr kumimoji="1" lang="en-US" altLang="ja-JP" dirty="0"/>
              <a:t>〕N5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右	</a:t>
            </a:r>
            <a:r>
              <a:rPr kumimoji="1" lang="en-US" altLang="ja-JP" sz="1200" dirty="0">
                <a:solidFill>
                  <a:schemeClr val="tx1"/>
                </a:solidFill>
              </a:rPr>
              <a:t>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右手	</a:t>
            </a:r>
            <a:r>
              <a:rPr kumimoji="1" lang="en-US" altLang="ja-JP" sz="1200" dirty="0">
                <a:solidFill>
                  <a:schemeClr val="tx1"/>
                </a:solidFill>
              </a:rPr>
              <a:t>N2N3	</a:t>
            </a:r>
            <a:r>
              <a:rPr kumimoji="1" lang="en-US" altLang="ja-JP" dirty="0"/>
              <a:t>〔</a:t>
            </a:r>
            <a:r>
              <a:rPr kumimoji="1" lang="ja-JP" altLang="en-US"/>
              <a:t>手</a:t>
            </a:r>
            <a:r>
              <a:rPr kumimoji="1" lang="en-US" altLang="ja-JP" dirty="0"/>
              <a:t>〕N4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右側</a:t>
            </a:r>
            <a:r>
              <a:rPr kumimoji="1" lang="en-US" altLang="ja-JP" sz="1200" dirty="0">
                <a:solidFill>
                  <a:schemeClr val="tx1"/>
                </a:solidFill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</a:rPr>
              <a:t>級外</a:t>
            </a:r>
            <a:r>
              <a:rPr kumimoji="1" lang="en-US" altLang="ja-JP" sz="1200" dirty="0">
                <a:solidFill>
                  <a:schemeClr val="tx1"/>
                </a:solidFill>
              </a:rPr>
              <a:t>	</a:t>
            </a:r>
            <a:r>
              <a:rPr kumimoji="1" lang="en-US" altLang="ja-JP" dirty="0"/>
              <a:t>〔</a:t>
            </a:r>
            <a:r>
              <a:rPr kumimoji="1" lang="ja-JP" altLang="en-US"/>
              <a:t>側</a:t>
            </a:r>
            <a:r>
              <a:rPr kumimoji="1" lang="en-US" altLang="ja-JP" dirty="0"/>
              <a:t>〕N2N3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右折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うせつ	</a:t>
            </a:r>
            <a:r>
              <a:rPr kumimoji="1" lang="en-US" altLang="ja-JP" sz="2400" dirty="0">
                <a:solidFill>
                  <a:schemeClr val="tx1"/>
                </a:solidFill>
              </a:rPr>
              <a:t>to turn right		</a:t>
            </a:r>
            <a:r>
              <a:rPr kumimoji="1" lang="ja-JP" altLang="en-US" sz="2400" dirty="0">
                <a:solidFill>
                  <a:schemeClr val="tx1"/>
                </a:solidFill>
              </a:rPr>
              <a:t>一つ目のかどを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右折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ください。／つぎの信号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しんごう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を</a:t>
            </a:r>
            <a:r>
              <a:rPr kumimoji="1" lang="ja-JP" altLang="en-US" sz="2400" b="1">
                <a:solidFill>
                  <a:schemeClr val="tx1"/>
                </a:solidFill>
              </a:rPr>
              <a:t>右折</a:t>
            </a:r>
            <a:r>
              <a:rPr kumimoji="1" lang="ja-JP" altLang="en-US" sz="2400">
                <a:solidFill>
                  <a:schemeClr val="tx1"/>
                </a:solidFill>
              </a:rPr>
              <a:t>します。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左右	さゆう	</a:t>
            </a:r>
            <a:r>
              <a:rPr kumimoji="1" lang="en-US" altLang="ja-JP" sz="2400" dirty="0">
                <a:solidFill>
                  <a:schemeClr val="tx1"/>
                </a:solidFill>
              </a:rPr>
              <a:t>right and left		</a:t>
            </a:r>
            <a:r>
              <a:rPr kumimoji="1" lang="ja-JP" altLang="en-US" sz="2400">
                <a:solidFill>
                  <a:schemeClr val="tx1"/>
                </a:solidFill>
              </a:rPr>
              <a:t>道を渡るとき、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左右</a:t>
            </a:r>
            <a:r>
              <a:rPr kumimoji="1" lang="ja-JP" altLang="en-US" sz="2400" dirty="0">
                <a:solidFill>
                  <a:schemeClr val="tx1"/>
                </a:solidFill>
              </a:rPr>
              <a:t>をよく見て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ください。／目が疲れたとき、上下、</a:t>
            </a:r>
            <a:r>
              <a:rPr kumimoji="1" lang="ja-JP" altLang="en-US" sz="2400" b="1">
                <a:solidFill>
                  <a:schemeClr val="tx1"/>
                </a:solidFill>
              </a:rPr>
              <a:t>左右</a:t>
            </a:r>
            <a:r>
              <a:rPr kumimoji="1" lang="ja-JP" altLang="en-US" sz="2400">
                <a:solidFill>
                  <a:schemeClr val="tx1"/>
                </a:solidFill>
              </a:rPr>
              <a:t>に動かして、少し休みます。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右	みぎ	</a:t>
            </a:r>
            <a:r>
              <a:rPr kumimoji="1" lang="en-US" altLang="ja-JP" sz="2400" dirty="0">
                <a:solidFill>
                  <a:schemeClr val="tx1"/>
                </a:solidFill>
              </a:rPr>
              <a:t>right		ATM</a:t>
            </a:r>
            <a:r>
              <a:rPr kumimoji="1" lang="ja-JP" altLang="en-US" sz="2400" dirty="0">
                <a:solidFill>
                  <a:schemeClr val="tx1"/>
                </a:solidFill>
              </a:rPr>
              <a:t>はエレベーターの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右</a:t>
            </a:r>
            <a:r>
              <a:rPr kumimoji="1" lang="ja-JP" altLang="en-US" sz="2400" dirty="0">
                <a:solidFill>
                  <a:schemeClr val="tx1"/>
                </a:solidFill>
              </a:rPr>
              <a:t>に</a:t>
            </a:r>
            <a:r>
              <a:rPr kumimoji="1" lang="ja-JP" altLang="en-US" sz="2400">
                <a:solidFill>
                  <a:schemeClr val="tx1"/>
                </a:solidFill>
              </a:rPr>
              <a:t>あります。／どちらですか。</a:t>
            </a:r>
            <a:r>
              <a:rPr kumimoji="1" lang="en-US" altLang="ja-JP" sz="2400" dirty="0">
                <a:solidFill>
                  <a:schemeClr val="tx1"/>
                </a:solidFill>
              </a:rPr>
              <a:t>…</a:t>
            </a:r>
            <a:r>
              <a:rPr kumimoji="1" lang="ja-JP" altLang="en-US" sz="2400" b="1">
                <a:solidFill>
                  <a:schemeClr val="tx1"/>
                </a:solidFill>
              </a:rPr>
              <a:t>右</a:t>
            </a:r>
            <a:r>
              <a:rPr kumimoji="1" lang="ja-JP" altLang="en-US" sz="2400">
                <a:solidFill>
                  <a:schemeClr val="tx1"/>
                </a:solidFill>
              </a:rPr>
              <a:t>のをください。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右手	みぎて	</a:t>
            </a:r>
            <a:r>
              <a:rPr kumimoji="1" lang="en-US" altLang="ja-JP" sz="2400" dirty="0">
                <a:solidFill>
                  <a:schemeClr val="tx1"/>
                </a:solidFill>
              </a:rPr>
              <a:t>right hand		</a:t>
            </a:r>
            <a:r>
              <a:rPr kumimoji="1" lang="ja-JP" altLang="en-US" sz="2400" dirty="0">
                <a:solidFill>
                  <a:schemeClr val="tx1"/>
                </a:solidFill>
              </a:rPr>
              <a:t>今日は一日テストの勉強</a:t>
            </a:r>
            <a:r>
              <a:rPr kumimoji="1" lang="ja-JP" altLang="en-US" sz="2400">
                <a:solidFill>
                  <a:schemeClr val="tx1"/>
                </a:solidFill>
              </a:rPr>
              <a:t>をしました</a:t>
            </a:r>
            <a:r>
              <a:rPr kumimoji="1" lang="ja-JP" altLang="en-US" sz="2400" dirty="0">
                <a:solidFill>
                  <a:schemeClr val="tx1"/>
                </a:solidFill>
              </a:rPr>
              <a:t>。たくさんノートを書いたので、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右手</a:t>
            </a:r>
            <a:r>
              <a:rPr kumimoji="1" lang="ja-JP" altLang="en-US" sz="2400" dirty="0">
                <a:solidFill>
                  <a:schemeClr val="tx1"/>
                </a:solidFill>
              </a:rPr>
              <a:t>が痛い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右手</a:t>
            </a:r>
            <a:r>
              <a:rPr kumimoji="1" lang="ja-JP" altLang="en-US" sz="2400">
                <a:solidFill>
                  <a:schemeClr val="tx1"/>
                </a:solidFill>
              </a:rPr>
              <a:t>を上にあげてください。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右側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みぎがわ</a:t>
            </a:r>
            <a:r>
              <a:rPr kumimoji="1" lang="en-US" altLang="ja-JP" sz="2400" dirty="0">
                <a:solidFill>
                  <a:schemeClr val="tx1"/>
                </a:solidFill>
              </a:rPr>
              <a:t>	right side		</a:t>
            </a:r>
            <a:r>
              <a:rPr kumimoji="1" lang="ja-JP" altLang="en-US" sz="2400">
                <a:solidFill>
                  <a:schemeClr val="tx1"/>
                </a:solidFill>
              </a:rPr>
              <a:t>電源（でんげん</a:t>
            </a:r>
            <a:r>
              <a:rPr kumimoji="1" lang="en-US" altLang="ja-JP" sz="2400" dirty="0">
                <a:solidFill>
                  <a:schemeClr val="tx1"/>
                </a:solidFill>
              </a:rPr>
              <a:t>: power</a:t>
            </a:r>
            <a:r>
              <a:rPr kumimoji="1" lang="ja-JP" altLang="en-US" sz="2400">
                <a:solidFill>
                  <a:schemeClr val="tx1"/>
                </a:solidFill>
              </a:rPr>
              <a:t>）はプリンター</a:t>
            </a:r>
            <a:r>
              <a:rPr kumimoji="1" lang="ja-JP" altLang="en-US" sz="2400" dirty="0">
                <a:solidFill>
                  <a:schemeClr val="tx1"/>
                </a:solidFill>
              </a:rPr>
              <a:t>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右側</a:t>
            </a:r>
            <a:r>
              <a:rPr kumimoji="1" lang="ja-JP" altLang="en-US" sz="2400">
                <a:solidFill>
                  <a:schemeClr val="tx1"/>
                </a:solidFill>
              </a:rPr>
              <a:t>にあります。／歩行者は道の</a:t>
            </a:r>
            <a:r>
              <a:rPr kumimoji="1" lang="ja-JP" altLang="en-US" sz="2400" b="1">
                <a:solidFill>
                  <a:schemeClr val="tx1"/>
                </a:solidFill>
              </a:rPr>
              <a:t>右側</a:t>
            </a:r>
            <a:r>
              <a:rPr kumimoji="1" lang="ja-JP" altLang="en-US" sz="2400">
                <a:solidFill>
                  <a:schemeClr val="tx1"/>
                </a:solidFill>
              </a:rPr>
              <a:t>を通ってください。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48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521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484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4233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8747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092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4936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776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958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0721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1195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5662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6841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一つ目のかどを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右折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道をわたるとき、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左右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をよく見てください。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ATM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はエレベーターの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右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今日は一日テストの勉強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。たくさんノートを書いたので、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右手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が痛いです。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12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right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ユウ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右折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うせつ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turn right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左右		さゆう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right and left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みぎ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右		みぎ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right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右手		みぎて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right hand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76803CAF-4F65-4B84-B12D-49F787486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1927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</Words>
  <Application>Microsoft Macintosh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2022-09-14T05:22:17Z</dcterms:created>
  <dcterms:modified xsi:type="dcterms:W3CDTF">2022-09-14T05:22:55Z</dcterms:modified>
</cp:coreProperties>
</file>