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442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CDC47-9DEF-FD48-BC9D-C5BC76345B0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A070A-25C5-C94A-8BAC-985A42101F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620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用</a:t>
            </a:r>
            <a:r>
              <a:rPr kumimoji="1" lang="en-US" altLang="ja-JP" baseline="0" dirty="0">
                <a:latin typeface="+mn-lt"/>
              </a:rPr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用事</a:t>
            </a:r>
            <a:r>
              <a:rPr kumimoji="1" lang="en-US" altLang="ja-JP" baseline="0" dirty="0"/>
              <a:t>	N	 〔</a:t>
            </a:r>
            <a:r>
              <a:rPr kumimoji="1" lang="ja-JP" altLang="en-US" baseline="0">
                <a:latin typeface="+mn-lt"/>
              </a:rPr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用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用意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意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利用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利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使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活用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活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用心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心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信</a:t>
            </a:r>
            <a:r>
              <a:rPr kumimoji="1" lang="en-US" altLang="ja-JP" baseline="0" dirty="0"/>
              <a:t>〕N</a:t>
            </a:r>
            <a:r>
              <a:rPr kumimoji="1" lang="en-US" altLang="ja-JP" baseline="0" dirty="0">
                <a:latin typeface="+mn-lt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適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器用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費用</a:t>
            </a:r>
            <a:r>
              <a:rPr kumimoji="1" lang="en-US" altLang="ja-JP" baseline="0" dirty="0"/>
              <a:t>	N2N3</a:t>
            </a:r>
            <a:r>
              <a:rPr kumimoji="1" lang="en-US" altLang="ja-JP" dirty="0"/>
              <a:t>	 〔</a:t>
            </a:r>
            <a:r>
              <a:rPr kumimoji="1" lang="ja-JP" altLang="en-US" baseline="0"/>
              <a:t>費</a:t>
            </a:r>
            <a:r>
              <a:rPr kumimoji="1" lang="en-US" altLang="ja-JP" dirty="0"/>
              <a:t>〕N2N3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用いる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</a:t>
            </a:r>
            <a:r>
              <a:rPr kumimoji="1" lang="en-US" altLang="ja-JP" baseline="0" dirty="0"/>
              <a:t>	errand, business	</a:t>
            </a:r>
            <a:r>
              <a:rPr kumimoji="1" lang="ja-JP" altLang="en-US" baseline="0"/>
              <a:t>何かご</a:t>
            </a:r>
            <a:r>
              <a:rPr kumimoji="1" lang="ja-JP" altLang="en-US" b="1" baseline="0"/>
              <a:t>用</a:t>
            </a:r>
            <a:r>
              <a:rPr kumimoji="1" lang="ja-JP" altLang="en-US" baseline="0"/>
              <a:t>ですか。／何か</a:t>
            </a:r>
            <a:r>
              <a:rPr kumimoji="1" lang="ja-JP" altLang="en-US" b="1" baseline="0"/>
              <a:t>用</a:t>
            </a:r>
            <a:r>
              <a:rPr kumimoji="1" lang="ja-JP" altLang="en-US" baseline="0"/>
              <a:t>？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ようじ</a:t>
            </a:r>
            <a:r>
              <a:rPr kumimoji="1" lang="en-US" altLang="ja-JP" baseline="0" dirty="0"/>
              <a:t>	errand, business	</a:t>
            </a:r>
            <a:r>
              <a:rPr kumimoji="1" lang="ja-JP" altLang="en-US" b="1" baseline="0"/>
              <a:t>用事</a:t>
            </a:r>
            <a:r>
              <a:rPr kumimoji="1" lang="ja-JP" altLang="en-US" baseline="0"/>
              <a:t>があるので、先に帰ります。／山本さんに</a:t>
            </a:r>
            <a:r>
              <a:rPr kumimoji="1" lang="ja-JP" altLang="en-US" b="1" baseline="0"/>
              <a:t>用事</a:t>
            </a:r>
            <a:r>
              <a:rPr kumimoji="1" lang="ja-JP" altLang="en-US" baseline="0"/>
              <a:t>があって、来たんですが</a:t>
            </a:r>
            <a:r>
              <a:rPr kumimoji="1" lang="en-US" altLang="ja-JP" baseline="0" dirty="0"/>
              <a:t>…</a:t>
            </a:r>
            <a:r>
              <a:rPr kumimoji="1" lang="ja-JP" altLang="en-US" baseline="0"/>
              <a:t>。／特に</a:t>
            </a:r>
            <a:r>
              <a:rPr kumimoji="1" lang="ja-JP" altLang="en-US" b="1" baseline="0"/>
              <a:t>用事</a:t>
            </a:r>
            <a:r>
              <a:rPr kumimoji="1" lang="ja-JP" altLang="en-US" baseline="0"/>
              <a:t>はないんだけど、声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こえ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を聞きたくて</a:t>
            </a:r>
            <a:r>
              <a:rPr kumimoji="1" lang="en-US" altLang="ja-JP" baseline="0" dirty="0"/>
              <a:t>…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〜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</a:t>
            </a:r>
            <a:r>
              <a:rPr kumimoji="1" lang="en-US" altLang="ja-JP" baseline="0" dirty="0"/>
              <a:t>	use		</a:t>
            </a:r>
            <a:r>
              <a:rPr kumimoji="1" lang="ja-JP" altLang="en-US" baseline="0"/>
              <a:t>パスポート</a:t>
            </a:r>
            <a:r>
              <a:rPr kumimoji="1" lang="ja-JP" altLang="en-US" b="1" baseline="0"/>
              <a:t>用</a:t>
            </a:r>
            <a:r>
              <a:rPr kumimoji="1" lang="ja-JP" altLang="en-US" baseline="0"/>
              <a:t>の写真を準備する。／このシャツは子ども</a:t>
            </a:r>
            <a:r>
              <a:rPr kumimoji="1" lang="ja-JP" altLang="en-US" b="1" baseline="0"/>
              <a:t>用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用意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ようい</a:t>
            </a:r>
            <a:r>
              <a:rPr kumimoji="1" lang="en-US" altLang="ja-JP" baseline="0" dirty="0"/>
              <a:t>	preparation		</a:t>
            </a:r>
            <a:r>
              <a:rPr kumimoji="1" lang="ja-JP" altLang="en-US" b="1" baseline="0"/>
              <a:t>用意</a:t>
            </a:r>
            <a:r>
              <a:rPr kumimoji="1" lang="ja-JP" altLang="en-US" baseline="0"/>
              <a:t>できましたか。／今日は早く帰って、夕食の</a:t>
            </a:r>
            <a:r>
              <a:rPr kumimoji="1" lang="ja-JP" altLang="en-US" b="1" baseline="0"/>
              <a:t>用意</a:t>
            </a:r>
            <a:r>
              <a:rPr kumimoji="1" lang="ja-JP" altLang="en-US" baseline="0"/>
              <a:t>をしないといけない。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利用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りよう</a:t>
            </a:r>
            <a:r>
              <a:rPr kumimoji="1" lang="en-US" altLang="ja-JP" baseline="0" dirty="0"/>
              <a:t>	use		</a:t>
            </a:r>
            <a:r>
              <a:rPr kumimoji="1" lang="ja-JP" altLang="en-US" baseline="0"/>
              <a:t>このラウンジはだれでも</a:t>
            </a:r>
            <a:r>
              <a:rPr kumimoji="1" lang="ja-JP" altLang="en-US" b="1" baseline="0"/>
              <a:t>利用</a:t>
            </a:r>
            <a:r>
              <a:rPr kumimoji="1" lang="ja-JP" altLang="en-US" baseline="0"/>
              <a:t>できます。／</a:t>
            </a:r>
            <a:r>
              <a:rPr kumimoji="1" lang="ja-JP" altLang="en-US" b="1" baseline="0"/>
              <a:t>利用</a:t>
            </a:r>
            <a:r>
              <a:rPr kumimoji="1" lang="ja-JP" altLang="en-US" baseline="0"/>
              <a:t>時間は午前９時から午後５時までです。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しよう</a:t>
            </a:r>
            <a:r>
              <a:rPr kumimoji="1" lang="en-US" altLang="ja-JP" baseline="0" dirty="0"/>
              <a:t>	use		</a:t>
            </a:r>
            <a:r>
              <a:rPr kumimoji="1" lang="ja-JP" altLang="en-US" baseline="0"/>
              <a:t>会議室は</a:t>
            </a:r>
            <a:r>
              <a:rPr kumimoji="1" lang="ja-JP" altLang="en-US" b="1" baseline="0"/>
              <a:t>使用</a:t>
            </a:r>
            <a:r>
              <a:rPr kumimoji="1" lang="ja-JP" altLang="en-US" baseline="0"/>
              <a:t>中です。／このケーキはたまごを</a:t>
            </a:r>
            <a:r>
              <a:rPr kumimoji="1" lang="ja-JP" altLang="en-US" b="1" baseline="0"/>
              <a:t>使用</a:t>
            </a:r>
            <a:r>
              <a:rPr kumimoji="1" lang="ja-JP" altLang="en-US" baseline="0"/>
              <a:t>していません。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かつよう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use		</a:t>
            </a:r>
            <a:r>
              <a:rPr kumimoji="1" lang="ja-JP" altLang="en-US" baseline="0">
                <a:solidFill>
                  <a:schemeClr val="tx1"/>
                </a:solidFill>
              </a:rPr>
              <a:t>データを</a:t>
            </a:r>
            <a:r>
              <a:rPr kumimoji="1" lang="ja-JP" altLang="en-US" b="1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0">
                <a:solidFill>
                  <a:schemeClr val="tx1"/>
                </a:solidFill>
              </a:rPr>
              <a:t>する。／スマホを</a:t>
            </a:r>
            <a:r>
              <a:rPr kumimoji="1" lang="ja-JP" altLang="en-US" b="1" baseline="0">
                <a:solidFill>
                  <a:schemeClr val="tx1"/>
                </a:solidFill>
              </a:rPr>
              <a:t>活用</a:t>
            </a:r>
            <a:r>
              <a:rPr kumimoji="1" lang="ja-JP" altLang="en-US" baseline="0">
                <a:solidFill>
                  <a:schemeClr val="tx1"/>
                </a:solidFill>
              </a:rPr>
              <a:t>して、新しいビジネスを始める。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いんよう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quotation		</a:t>
            </a:r>
            <a:r>
              <a:rPr kumimoji="1" lang="ja-JP" altLang="en-US" baseline="0">
                <a:solidFill>
                  <a:schemeClr val="tx1"/>
                </a:solidFill>
              </a:rPr>
              <a:t>スティーブ・ジョブズのことばを</a:t>
            </a:r>
            <a:r>
              <a:rPr kumimoji="1" lang="ja-JP" altLang="en-US" b="1" baseline="0">
                <a:solidFill>
                  <a:schemeClr val="tx1"/>
                </a:solidFill>
              </a:rPr>
              <a:t>引用</a:t>
            </a:r>
            <a:r>
              <a:rPr kumimoji="1" lang="ja-JP" altLang="en-US" baseline="0">
                <a:solidFill>
                  <a:schemeClr val="tx1"/>
                </a:solidFill>
              </a:rPr>
              <a:t>する。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引用</a:t>
            </a:r>
            <a:r>
              <a:rPr kumimoji="1" lang="ja-JP" altLang="en-US" baseline="0">
                <a:latin typeface="+mn-lt"/>
              </a:rPr>
              <a:t>するときは、ルールがあります。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用心</a:t>
            </a:r>
            <a:r>
              <a:rPr kumimoji="1" lang="ja-JP" altLang="en-US" baseline="-25000">
                <a:solidFill>
                  <a:schemeClr val="tx1"/>
                </a:solidFill>
                <a:latin typeface="+mn-lt"/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ようじん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precaution, caution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火の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用心</a:t>
            </a:r>
            <a:r>
              <a:rPr kumimoji="1" lang="ja-JP" altLang="en-US" baseline="0">
                <a:solidFill>
                  <a:schemeClr val="tx1"/>
                </a:solidFill>
              </a:rPr>
              <a:t>／すりにご</a:t>
            </a:r>
            <a:r>
              <a:rPr kumimoji="1" lang="ja-JP" altLang="en-US" b="1" baseline="0">
                <a:solidFill>
                  <a:schemeClr val="tx1"/>
                </a:solidFill>
              </a:rPr>
              <a:t>用心</a:t>
            </a:r>
            <a:r>
              <a:rPr kumimoji="1" lang="ja-JP" altLang="en-US" baseline="0">
                <a:solidFill>
                  <a:schemeClr val="tx1"/>
                </a:solidFill>
              </a:rPr>
              <a:t>／雪で道がすべりやすくなっています。ご</a:t>
            </a:r>
            <a:r>
              <a:rPr kumimoji="1" lang="ja-JP" altLang="en-US" b="1" baseline="0">
                <a:solidFill>
                  <a:schemeClr val="tx1"/>
                </a:solidFill>
              </a:rPr>
              <a:t>用心</a:t>
            </a:r>
            <a:r>
              <a:rPr kumimoji="1" lang="ja-JP" altLang="en-US" baseline="0">
                <a:solidFill>
                  <a:schemeClr val="tx1"/>
                </a:solidFill>
              </a:rPr>
              <a:t>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しんよう</a:t>
            </a:r>
            <a:r>
              <a:rPr kumimoji="1" lang="en-US" altLang="ja-JP" baseline="0" dirty="0"/>
              <a:t>	trust, confidence	</a:t>
            </a:r>
            <a:r>
              <a:rPr kumimoji="1" lang="ja-JP" altLang="en-US" baseline="0"/>
              <a:t>彼は</a:t>
            </a:r>
            <a:r>
              <a:rPr kumimoji="1" lang="ja-JP" altLang="en-US" b="1" baseline="0"/>
              <a:t>信用</a:t>
            </a:r>
            <a:r>
              <a:rPr kumimoji="1" lang="ja-JP" altLang="en-US" baseline="0"/>
              <a:t>できる人です。</a:t>
            </a:r>
            <a:r>
              <a:rPr kumimoji="1" lang="ja-JP" altLang="en-US" baseline="0">
                <a:latin typeface="+mn-lt"/>
              </a:rPr>
              <a:t>／ビジネスは</a:t>
            </a:r>
            <a:r>
              <a:rPr kumimoji="1" lang="ja-JP" altLang="en-US" b="1" baseline="0">
                <a:latin typeface="+mn-lt"/>
              </a:rPr>
              <a:t>信用</a:t>
            </a:r>
            <a:r>
              <a:rPr kumimoji="1" lang="ja-JP" altLang="en-US" baseline="0">
                <a:latin typeface="+mn-lt"/>
              </a:rPr>
              <a:t>が大切です。／うそではありません。</a:t>
            </a:r>
            <a:r>
              <a:rPr kumimoji="1" lang="ja-JP" altLang="en-US" b="1" baseline="0">
                <a:latin typeface="+mn-lt"/>
              </a:rPr>
              <a:t>信用</a:t>
            </a:r>
            <a:r>
              <a:rPr kumimoji="1" lang="ja-JP" altLang="en-US" baseline="0">
                <a:latin typeface="+mn-lt"/>
              </a:rPr>
              <a:t>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てきよう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application		</a:t>
            </a:r>
            <a:r>
              <a:rPr kumimoji="1" lang="ja-JP" altLang="en-US" baseline="0">
                <a:solidFill>
                  <a:schemeClr val="tx1"/>
                </a:solidFill>
              </a:rPr>
              <a:t>新しいルールを</a:t>
            </a:r>
            <a:r>
              <a:rPr kumimoji="1" lang="ja-JP" altLang="en-US" b="1" baseline="0">
                <a:solidFill>
                  <a:schemeClr val="tx1"/>
                </a:solidFill>
              </a:rPr>
              <a:t>適用</a:t>
            </a:r>
            <a:r>
              <a:rPr kumimoji="1" lang="ja-JP" altLang="en-US" baseline="0">
                <a:solidFill>
                  <a:schemeClr val="tx1"/>
                </a:solidFill>
              </a:rPr>
              <a:t>する。</a:t>
            </a:r>
            <a:r>
              <a:rPr kumimoji="1" lang="ja-JP" altLang="en-US" baseline="0">
                <a:latin typeface="+mn-lt"/>
              </a:rPr>
              <a:t>／割引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わりびき</a:t>
            </a:r>
            <a:r>
              <a:rPr kumimoji="1" lang="en-US" altLang="ja-JP" baseline="0" dirty="0">
                <a:latin typeface="+mn-lt"/>
              </a:rPr>
              <a:t>: discount)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15</a:t>
            </a:r>
            <a:r>
              <a:rPr kumimoji="1" lang="ja-JP" altLang="en-US" baseline="0">
                <a:latin typeface="+mn-lt"/>
              </a:rPr>
              <a:t>名から</a:t>
            </a:r>
            <a:r>
              <a:rPr kumimoji="1" lang="ja-JP" altLang="en-US" b="1" baseline="0">
                <a:latin typeface="+mn-lt"/>
              </a:rPr>
              <a:t>適用</a:t>
            </a:r>
            <a:r>
              <a:rPr kumimoji="1" lang="ja-JP" altLang="en-US" baseline="0">
                <a:latin typeface="+mn-lt"/>
              </a:rPr>
              <a:t>されます。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器用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きよう</a:t>
            </a:r>
            <a:r>
              <a:rPr kumimoji="1" lang="en-US" altLang="ja-JP" baseline="0" dirty="0"/>
              <a:t>	skillful, good		</a:t>
            </a:r>
            <a:r>
              <a:rPr kumimoji="1" lang="ja-JP" altLang="en-US" baseline="0"/>
              <a:t>姉は手先が</a:t>
            </a:r>
            <a:r>
              <a:rPr kumimoji="1" lang="ja-JP" altLang="en-US" b="1" baseline="0"/>
              <a:t>器用</a:t>
            </a:r>
            <a:r>
              <a:rPr kumimoji="1" lang="ja-JP" altLang="en-US" baseline="0"/>
              <a:t>です。／この作品を作ったんですか。</a:t>
            </a:r>
            <a:r>
              <a:rPr kumimoji="1" lang="ja-JP" altLang="en-US" b="1" baseline="0"/>
              <a:t>器用</a:t>
            </a:r>
            <a:r>
              <a:rPr kumimoji="1" lang="ja-JP" altLang="en-US" baseline="0"/>
              <a:t>ですね。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費用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ひよう</a:t>
            </a:r>
            <a:r>
              <a:rPr kumimoji="1" lang="en-US" altLang="ja-JP" dirty="0">
                <a:latin typeface="+mn-lt"/>
              </a:rPr>
              <a:t>	expenses		</a:t>
            </a:r>
            <a:r>
              <a:rPr kumimoji="1" lang="ja-JP" altLang="en-US" b="1">
                <a:latin typeface="+mn-lt"/>
              </a:rPr>
              <a:t>費用</a:t>
            </a:r>
            <a:r>
              <a:rPr kumimoji="1" lang="ja-JP" altLang="en-US">
                <a:latin typeface="+mn-lt"/>
              </a:rPr>
              <a:t>をかけずに結婚式を行う。／</a:t>
            </a:r>
            <a:r>
              <a:rPr kumimoji="1" lang="ja-JP" altLang="en-US" b="1">
                <a:latin typeface="+mn-lt"/>
              </a:rPr>
              <a:t>費用</a:t>
            </a:r>
            <a:r>
              <a:rPr kumimoji="1" lang="ja-JP" altLang="en-US">
                <a:latin typeface="+mn-lt"/>
              </a:rPr>
              <a:t>はいくらぐらいかかりますか。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用いる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もちいる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use		</a:t>
            </a:r>
            <a:r>
              <a:rPr kumimoji="1" lang="ja-JP" altLang="en-US" baseline="0">
                <a:solidFill>
                  <a:schemeClr val="tx1"/>
                </a:solidFill>
              </a:rPr>
              <a:t>新しい方法を</a:t>
            </a:r>
            <a:r>
              <a:rPr kumimoji="1" lang="ja-JP" altLang="en-US" b="1" baseline="0">
                <a:solidFill>
                  <a:schemeClr val="tx1"/>
                </a:solidFill>
              </a:rPr>
              <a:t>用いる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/>
              <a:t>／イラストを</a:t>
            </a:r>
            <a:r>
              <a:rPr kumimoji="1" lang="ja-JP" altLang="en-US" b="1" baseline="0"/>
              <a:t>用いて</a:t>
            </a:r>
            <a:r>
              <a:rPr kumimoji="1" lang="ja-JP" altLang="en-US" baseline="0"/>
              <a:t>説明すると、わかりやすい。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46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23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10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87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675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94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01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26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12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56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13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21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2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があるので、先に帰ります。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パスポート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の写真を準備する。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今日は早く帰って、夕食の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をしないといけない。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このラウンジはだれでも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利用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イラストを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説明すると、わかりやすい。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use, errand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ヨウ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用／用事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よう／ようじ</a:t>
                      </a:r>
                      <a:r>
                        <a:rPr kumimoji="1" lang="en-US" altLang="ja-JP" sz="2400" baseline="0" dirty="0"/>
                        <a:t>	errand, business</a:t>
                      </a:r>
                    </a:p>
                    <a:p>
                      <a:r>
                        <a:rPr kumimoji="1" lang="en-US" altLang="ja-JP" sz="2400" baseline="0" dirty="0"/>
                        <a:t>〜</a:t>
                      </a:r>
                      <a:r>
                        <a:rPr kumimoji="1" lang="ja-JP" altLang="en-US" sz="2400" baseline="0"/>
                        <a:t>用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よう</a:t>
                      </a:r>
                      <a:r>
                        <a:rPr kumimoji="1" lang="en-US" altLang="ja-JP" sz="2400" baseline="0" dirty="0"/>
                        <a:t>			use</a:t>
                      </a:r>
                    </a:p>
                    <a:p>
                      <a:r>
                        <a:rPr kumimoji="1" lang="ja-JP" altLang="en-US" sz="2400" baseline="0"/>
                        <a:t>用意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ようい</a:t>
                      </a:r>
                      <a:r>
                        <a:rPr kumimoji="1" lang="en-US" altLang="ja-JP" sz="2400" baseline="0" dirty="0"/>
                        <a:t>		preparation	</a:t>
                      </a:r>
                    </a:p>
                    <a:p>
                      <a:r>
                        <a:rPr kumimoji="1" lang="ja-JP" altLang="en-US" sz="2400" baseline="0"/>
                        <a:t>利用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りよう</a:t>
                      </a:r>
                      <a:r>
                        <a:rPr kumimoji="1" lang="en-US" altLang="ja-JP" sz="2400" baseline="0" dirty="0"/>
                        <a:t>		use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もち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用いる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もちいる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use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8175213-AAB9-4242-9197-D5C71D07C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455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Macintosh PowerPoint</Application>
  <PresentationFormat>ワイド画面</PresentationFormat>
  <Paragraphs>48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2022-09-15T07:13:02Z</dcterms:created>
  <dcterms:modified xsi:type="dcterms:W3CDTF">2022-09-15T07:13:34Z</dcterms:modified>
</cp:coreProperties>
</file>