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5510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909A2-533B-964A-8652-D22FD77D737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4CCCC-8F55-9549-9A2E-50A985608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122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経由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由来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理由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理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自由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自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経由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けいゆ</a:t>
            </a:r>
            <a:r>
              <a:rPr kumimoji="1" lang="en-US" altLang="ja-JP" baseline="0" dirty="0"/>
              <a:t>	via, by way of	</a:t>
            </a:r>
            <a:r>
              <a:rPr kumimoji="1" lang="ja-JP" altLang="en-US" baseline="0"/>
              <a:t>シンガポール</a:t>
            </a:r>
            <a:r>
              <a:rPr kumimoji="1" lang="ja-JP" altLang="en-US" b="1" baseline="0"/>
              <a:t>経由</a:t>
            </a:r>
            <a:r>
              <a:rPr kumimoji="1" lang="ja-JP" altLang="en-US" baseline="0"/>
              <a:t>でロンドンへ行きます。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由来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ゆらい</a:t>
            </a:r>
            <a:r>
              <a:rPr kumimoji="1" lang="en-US" altLang="ja-JP" baseline="0" dirty="0"/>
              <a:t>	origin		</a:t>
            </a:r>
            <a:r>
              <a:rPr kumimoji="1" lang="ja-JP" altLang="en-US" baseline="0"/>
              <a:t>ビールやコップはオランダ語に</a:t>
            </a:r>
            <a:r>
              <a:rPr kumimoji="1" lang="ja-JP" altLang="en-US" b="1" baseline="0"/>
              <a:t>由来</a:t>
            </a:r>
            <a:r>
              <a:rPr kumimoji="1" lang="ja-JP" altLang="en-US" baseline="0"/>
              <a:t>することばだそうです。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理由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りゆう</a:t>
            </a:r>
            <a:r>
              <a:rPr kumimoji="1" lang="en-US" altLang="ja-JP" baseline="0" dirty="0"/>
              <a:t>	reason		</a:t>
            </a:r>
            <a:r>
              <a:rPr kumimoji="1" lang="ja-JP" altLang="en-US" baseline="0"/>
              <a:t>この商品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しょうひん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を選んだ</a:t>
            </a:r>
            <a:r>
              <a:rPr kumimoji="1" lang="ja-JP" altLang="en-US" b="1" baseline="0"/>
              <a:t>理由</a:t>
            </a:r>
            <a:r>
              <a:rPr kumimoji="1" lang="ja-JP" altLang="en-US" baseline="0"/>
              <a:t>を教えてください。／</a:t>
            </a:r>
            <a:r>
              <a:rPr kumimoji="1" lang="ja-JP" altLang="en-US" b="1" baseline="0"/>
              <a:t>理由</a:t>
            </a:r>
            <a:r>
              <a:rPr kumimoji="1" lang="ja-JP" altLang="en-US" baseline="0"/>
              <a:t>を説明してください。　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自由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じゆう</a:t>
            </a:r>
            <a:r>
              <a:rPr kumimoji="1" lang="en-US" altLang="ja-JP" baseline="0" dirty="0"/>
              <a:t>	freedom, free	</a:t>
            </a:r>
            <a:r>
              <a:rPr kumimoji="1" lang="ja-JP" altLang="en-US" b="1" baseline="0"/>
              <a:t>自由</a:t>
            </a:r>
            <a:r>
              <a:rPr kumimoji="1" lang="ja-JP" altLang="en-US" baseline="0"/>
              <a:t>の国、アメリカでくらしてみたい／子どもが小さいので、</a:t>
            </a:r>
            <a:r>
              <a:rPr kumimoji="1" lang="ja-JP" altLang="en-US" b="1" baseline="0"/>
              <a:t>自由</a:t>
            </a:r>
            <a:r>
              <a:rPr kumimoji="1" lang="ja-JP" altLang="en-US" baseline="0"/>
              <a:t>な時間がない。／ご</a:t>
            </a:r>
            <a:r>
              <a:rPr kumimoji="1" lang="ja-JP" altLang="en-US" b="1" baseline="0"/>
              <a:t>自由</a:t>
            </a:r>
            <a:r>
              <a:rPr kumimoji="1" lang="ja-JP" altLang="en-US" baseline="0"/>
              <a:t>にどうぞ。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8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64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7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189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41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53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45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508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72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607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707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64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12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シンガポール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でロンドンへ行きます。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ビールやコップはオランダ語に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由来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することばだそうです。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理由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を説明してください。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子どもが小さいので、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な時間がない。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reason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ユウ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経由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けいゆ</a:t>
                      </a:r>
                      <a:r>
                        <a:rPr kumimoji="1" lang="en-US" altLang="ja-JP" sz="2400" baseline="0" dirty="0"/>
                        <a:t>	via, by way of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/>
                        <a:t>由来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ゆらい</a:t>
                      </a:r>
                      <a:r>
                        <a:rPr kumimoji="1" lang="en-US" altLang="ja-JP" sz="2400" baseline="0" dirty="0"/>
                        <a:t>	origin</a:t>
                      </a:r>
                    </a:p>
                    <a:p>
                      <a:r>
                        <a:rPr kumimoji="1" lang="ja-JP" altLang="en-US" sz="2400" baseline="0"/>
                        <a:t>理由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りゆう</a:t>
                      </a:r>
                      <a:r>
                        <a:rPr kumimoji="1" lang="en-US" altLang="ja-JP" sz="2400" baseline="0" dirty="0"/>
                        <a:t>	reason</a:t>
                      </a:r>
                    </a:p>
                    <a:p>
                      <a:r>
                        <a:rPr kumimoji="1" lang="ja-JP" altLang="en-US" sz="2400" baseline="0"/>
                        <a:t>自由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じゆう</a:t>
                      </a:r>
                      <a:r>
                        <a:rPr kumimoji="1" lang="en-US" altLang="ja-JP" sz="2400" baseline="0" dirty="0"/>
                        <a:t>	freedom, free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5AE78DD-7143-8A42-AA81-40EBDE42C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946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2022-09-15T06:05:15Z</dcterms:created>
  <dcterms:modified xsi:type="dcterms:W3CDTF">2022-09-15T06:05:36Z</dcterms:modified>
</cp:coreProperties>
</file>