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218"/>
  </p:normalViewPr>
  <p:slideViewPr>
    <p:cSldViewPr snapToGrid="0">
      <p:cViewPr varScale="1">
        <p:scale>
          <a:sx n="80" d="100"/>
          <a:sy n="80" d="100"/>
        </p:scale>
        <p:origin x="2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31240-42C0-214B-BA97-8483D4BD9153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F55D7-310E-F64A-8AD1-A9D3D43114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05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安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安心</a:t>
            </a:r>
            <a:r>
              <a:rPr kumimoji="1" lang="ja-JP" altLang="en-US" baseline="-25000"/>
              <a:t>する・な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N4	〔</a:t>
            </a:r>
            <a:r>
              <a:rPr kumimoji="1" lang="ja-JP" altLang="en-US">
                <a:solidFill>
                  <a:schemeClr val="tx1"/>
                </a:solidFill>
              </a:rPr>
              <a:t>心</a:t>
            </a:r>
            <a:r>
              <a:rPr kumimoji="1" lang="en-US" altLang="ja-JP" dirty="0">
                <a:solidFill>
                  <a:schemeClr val="tx1"/>
                </a:solidFill>
              </a:rPr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安全</a:t>
            </a:r>
            <a:r>
              <a:rPr kumimoji="1" lang="ja-JP" altLang="en-US" baseline="-25000"/>
              <a:t>な</a:t>
            </a:r>
            <a:r>
              <a:rPr kumimoji="1" lang="en-US" altLang="ja-JP" dirty="0">
                <a:solidFill>
                  <a:schemeClr val="tx1"/>
                </a:solidFill>
              </a:rPr>
              <a:t>	N4	〔</a:t>
            </a:r>
            <a:r>
              <a:rPr kumimoji="1" lang="ja-JP" altLang="en-US">
                <a:solidFill>
                  <a:schemeClr val="tx1"/>
                </a:solidFill>
              </a:rPr>
              <a:t>全</a:t>
            </a:r>
            <a:r>
              <a:rPr kumimoji="1" lang="en-US" altLang="ja-JP" dirty="0">
                <a:solidFill>
                  <a:schemeClr val="tx1"/>
                </a:solidFill>
              </a:rPr>
              <a:t>〕N2N3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安い</a:t>
            </a:r>
            <a:r>
              <a:rPr kumimoji="1" lang="en-US" altLang="ja-JP" dirty="0">
                <a:solidFill>
                  <a:schemeClr val="tx1"/>
                </a:solidFill>
              </a:rPr>
              <a:t>	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安心</a:t>
            </a:r>
            <a:r>
              <a:rPr kumimoji="1" lang="ja-JP" altLang="en-US" baseline="-25000"/>
              <a:t>する・な</a:t>
            </a:r>
            <a:r>
              <a:rPr kumimoji="1" lang="ja-JP" altLang="en-US">
                <a:solidFill>
                  <a:schemeClr val="tx1"/>
                </a:solidFill>
              </a:rPr>
              <a:t>	あんしん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en-US" altLang="ja-JP" sz="1200" dirty="0">
                <a:solidFill>
                  <a:schemeClr val="tx1"/>
                </a:solidFill>
              </a:rPr>
              <a:t>to be relieved, </a:t>
            </a:r>
            <a:r>
              <a:rPr kumimoji="1" lang="en-US" altLang="ja-JP" sz="1200" dirty="0"/>
              <a:t>security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そのニュースを</a:t>
            </a:r>
            <a:r>
              <a:rPr kumimoji="1" lang="ja-JP" altLang="en-US">
                <a:latin typeface="+mn-lt"/>
              </a:rPr>
              <a:t>きいて、</a:t>
            </a:r>
            <a:r>
              <a:rPr kumimoji="1" lang="ja-JP" altLang="en-US" b="1">
                <a:latin typeface="+mn-lt"/>
              </a:rPr>
              <a:t>安心</a:t>
            </a:r>
            <a:r>
              <a:rPr kumimoji="1" lang="ja-JP" altLang="en-US">
                <a:latin typeface="+mn-lt"/>
              </a:rPr>
              <a:t>しました。／先生もいっしょに行きますから、</a:t>
            </a:r>
            <a:r>
              <a:rPr kumimoji="1" lang="ja-JP" altLang="en-US" b="1">
                <a:latin typeface="+mn-lt"/>
              </a:rPr>
              <a:t>安心</a:t>
            </a:r>
            <a:r>
              <a:rPr kumimoji="1" lang="ja-JP" altLang="en-US">
                <a:latin typeface="+mn-lt"/>
              </a:rPr>
              <a:t>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安全</a:t>
            </a:r>
            <a:r>
              <a:rPr kumimoji="1" lang="ja-JP" altLang="en-US" baseline="-25000" dirty="0"/>
              <a:t>な</a:t>
            </a:r>
            <a:r>
              <a:rPr kumimoji="1" lang="ja-JP" altLang="en-US" dirty="0">
                <a:solidFill>
                  <a:schemeClr val="tx1"/>
                </a:solidFill>
              </a:rPr>
              <a:t>	あんぜん	</a:t>
            </a:r>
            <a:r>
              <a:rPr kumimoji="1" lang="en-US" altLang="ja-JP" dirty="0">
                <a:solidFill>
                  <a:schemeClr val="tx1"/>
                </a:solidFill>
              </a:rPr>
              <a:t>safe		</a:t>
            </a:r>
            <a:r>
              <a:rPr kumimoji="1" lang="ja-JP" altLang="en-US">
                <a:solidFill>
                  <a:schemeClr val="tx1"/>
                </a:solidFill>
              </a:rPr>
              <a:t>ここは</a:t>
            </a:r>
            <a:r>
              <a:rPr kumimoji="1" lang="ja-JP" altLang="en-US" b="1">
                <a:solidFill>
                  <a:schemeClr val="tx1"/>
                </a:solidFill>
              </a:rPr>
              <a:t>安全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>
                <a:latin typeface="+mn-lt"/>
              </a:rPr>
              <a:t>／飛行機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ひこうき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は車より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安全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安い</a:t>
            </a:r>
            <a:r>
              <a:rPr kumimoji="1" lang="ja-JP" altLang="en-US">
                <a:solidFill>
                  <a:schemeClr val="tx1"/>
                </a:solidFill>
              </a:rPr>
              <a:t>	やすい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cheap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このスーパーはやさいが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安い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です。／水曜日はアイスクリームが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安い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661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58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9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7570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23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61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33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3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8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6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87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78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555B799-5133-4BAB-941A-9B6C1AF02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31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そのニュースをきいて、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安心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安全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このスーパーはやさいが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安い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00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cheap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アン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安心</a:t>
                      </a:r>
                      <a:r>
                        <a:rPr kumimoji="1" lang="ja-JP" altLang="en-US" sz="2400" baseline="-25000"/>
                        <a:t>する・な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あんしん</a:t>
                      </a:r>
                      <a:r>
                        <a:rPr kumimoji="1" lang="ja-JP" altLang="en-US" sz="2400" baseline="-25000"/>
                        <a:t>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be relieved, security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安全</a:t>
                      </a:r>
                      <a:r>
                        <a:rPr kumimoji="1" lang="ja-JP" altLang="en-US" sz="2400" baseline="-25000" dirty="0"/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　	あんぜん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safe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やす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安い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やすい　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cheap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2022-09-09T06:02:09Z</dcterms:created>
  <dcterms:modified xsi:type="dcterms:W3CDTF">2022-09-13T23:46:06Z</dcterms:modified>
</cp:coreProperties>
</file>