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73810"/>
  </p:normalViewPr>
  <p:slideViewPr>
    <p:cSldViewPr snapToGrid="0">
      <p:cViewPr varScale="1">
        <p:scale>
          <a:sx n="92" d="100"/>
          <a:sy n="92" d="100"/>
        </p:scale>
        <p:origin x="186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E858D1-0226-8740-9886-D359F173D3C6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4943B6-60D1-FA45-BD97-DF070738E6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9376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米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米国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国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中米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中</a:t>
            </a:r>
            <a:r>
              <a:rPr kumimoji="1" lang="en-US" altLang="ja-JP" dirty="0"/>
              <a:t>〕N5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新米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新</a:t>
            </a:r>
            <a:r>
              <a:rPr kumimoji="1" lang="en-US" altLang="ja-JP"/>
              <a:t>〕N5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米</a:t>
            </a:r>
            <a:r>
              <a:rPr kumimoji="1" lang="en-US" altLang="ja-JP" dirty="0"/>
              <a:t>	N4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米国	べいこく	</a:t>
            </a:r>
            <a:r>
              <a:rPr kumimoji="1" lang="en-US" altLang="ja-JP" dirty="0">
                <a:solidFill>
                  <a:schemeClr val="tx1"/>
                </a:solidFill>
              </a:rPr>
              <a:t>the U.S.A		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米国</a:t>
            </a:r>
            <a:r>
              <a:rPr kumimoji="1" lang="ja-JP" altLang="en-US" sz="1200">
                <a:latin typeface="Segoe UI Historic" panose="020B0502040204020203" pitchFamily="34" charset="0"/>
              </a:rPr>
              <a:t>トップのチームが日本にきます。／ゴルフの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米国</a:t>
            </a:r>
            <a:r>
              <a:rPr kumimoji="1" lang="ja-JP" altLang="en-US" sz="1200">
                <a:latin typeface="Segoe UI Historic" panose="020B0502040204020203" pitchFamily="34" charset="0"/>
              </a:rPr>
              <a:t>男子ツアーがはじまりました。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中米	ちゅうべい	</a:t>
            </a:r>
            <a:r>
              <a:rPr kumimoji="1" lang="en-US" altLang="ja-JP" dirty="0">
                <a:solidFill>
                  <a:schemeClr val="tx1"/>
                </a:solidFill>
              </a:rPr>
              <a:t>Central America	</a:t>
            </a:r>
            <a:r>
              <a:rPr kumimoji="1" lang="ja-JP" altLang="en-US">
                <a:solidFill>
                  <a:schemeClr val="tx1"/>
                </a:solidFill>
              </a:rPr>
              <a:t>コスタリカは</a:t>
            </a:r>
            <a:r>
              <a:rPr kumimoji="1" lang="ja-JP" altLang="en-US" b="1">
                <a:solidFill>
                  <a:schemeClr val="tx1"/>
                </a:solidFill>
              </a:rPr>
              <a:t>中米</a:t>
            </a:r>
            <a:r>
              <a:rPr kumimoji="1" lang="ja-JP" altLang="en-US">
                <a:solidFill>
                  <a:schemeClr val="tx1"/>
                </a:solidFill>
              </a:rPr>
              <a:t>にあります。／</a:t>
            </a:r>
            <a:r>
              <a:rPr kumimoji="1" lang="ja-JP" altLang="en-US" b="1">
                <a:solidFill>
                  <a:schemeClr val="tx1"/>
                </a:solidFill>
              </a:rPr>
              <a:t>中米</a:t>
            </a:r>
            <a:r>
              <a:rPr kumimoji="1" lang="ja-JP" altLang="en-US" dirty="0">
                <a:solidFill>
                  <a:schemeClr val="tx1"/>
                </a:solidFill>
              </a:rPr>
              <a:t>の国は一年中暖かい</a:t>
            </a:r>
            <a:r>
              <a:rPr kumimoji="1" lang="ja-JP" altLang="en-US">
                <a:solidFill>
                  <a:schemeClr val="tx1"/>
                </a:solidFill>
              </a:rPr>
              <a:t>です。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新米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>
                <a:solidFill>
                  <a:schemeClr val="tx1"/>
                </a:solidFill>
              </a:rPr>
              <a:t>しんまい</a:t>
            </a:r>
            <a:r>
              <a:rPr kumimoji="1" lang="en-US" altLang="ja-JP" dirty="0">
                <a:solidFill>
                  <a:schemeClr val="tx1"/>
                </a:solidFill>
              </a:rPr>
              <a:t>	new rice		</a:t>
            </a:r>
            <a:r>
              <a:rPr kumimoji="1" lang="ja-JP" altLang="en-US" b="1">
                <a:solidFill>
                  <a:schemeClr val="tx1"/>
                </a:solidFill>
              </a:rPr>
              <a:t>新米</a:t>
            </a:r>
            <a:r>
              <a:rPr kumimoji="1" lang="ja-JP" altLang="en-US">
                <a:solidFill>
                  <a:schemeClr val="tx1"/>
                </a:solidFill>
              </a:rPr>
              <a:t>はおいしいです。</a:t>
            </a:r>
            <a:r>
              <a:rPr kumimoji="1" lang="ja-JP" altLang="en-US" sz="1200">
                <a:latin typeface="Segoe UI Historic" panose="020B0502040204020203" pitchFamily="34" charset="0"/>
              </a:rPr>
              <a:t>／秋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あき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新米</a:t>
            </a:r>
            <a:r>
              <a:rPr kumimoji="1" lang="ja-JP" altLang="en-US" sz="1200">
                <a:latin typeface="Segoe UI Historic" panose="020B0502040204020203" pitchFamily="34" charset="0"/>
              </a:rPr>
              <a:t>の季節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きせつ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米	こめ	</a:t>
            </a:r>
            <a:r>
              <a:rPr kumimoji="1" lang="en-US" altLang="ja-JP" dirty="0">
                <a:solidFill>
                  <a:schemeClr val="tx1"/>
                </a:solidFill>
              </a:rPr>
              <a:t>rice		</a:t>
            </a:r>
            <a:r>
              <a:rPr kumimoji="1" lang="ja-JP" altLang="en-US">
                <a:solidFill>
                  <a:schemeClr val="tx1"/>
                </a:solidFill>
              </a:rPr>
              <a:t>スーパーで</a:t>
            </a:r>
            <a:r>
              <a:rPr kumimoji="1" lang="ja-JP" altLang="en-US" b="1">
                <a:solidFill>
                  <a:schemeClr val="tx1"/>
                </a:solidFill>
              </a:rPr>
              <a:t>米</a:t>
            </a:r>
            <a:r>
              <a:rPr kumimoji="1" lang="ja-JP" altLang="en-US">
                <a:solidFill>
                  <a:schemeClr val="tx1"/>
                </a:solidFill>
              </a:rPr>
              <a:t>をかいます。</a:t>
            </a:r>
            <a:r>
              <a:rPr kumimoji="1" lang="ja-JP" altLang="en-US" sz="1200">
                <a:latin typeface="Segoe UI Historic" panose="020B0502040204020203" pitchFamily="34" charset="0"/>
              </a:rPr>
              <a:t>／日本人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お米</a:t>
            </a:r>
            <a:r>
              <a:rPr kumimoji="1" lang="ja-JP" altLang="en-US" sz="1200">
                <a:latin typeface="Segoe UI Historic" panose="020B0502040204020203" pitchFamily="34" charset="0"/>
              </a:rPr>
              <a:t>をよくたべます。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1929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4492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0006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000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2045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7864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8811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4342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2394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185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1073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6723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2420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42BCA006-ED00-4790-A5BF-77CF042776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8" y="316815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9287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rice, America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ベイ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マイ</a:t>
                      </a:r>
                      <a:endParaRPr kumimoji="1" lang="ja-JP" altLang="en-US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米国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	べい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こく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the U.S.A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新米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しんまい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new rice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こめ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米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	こめ　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rice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DF5239F-6A54-4304-9E20-2B550C8C9F47}"/>
              </a:ext>
            </a:extLst>
          </p:cNvPr>
          <p:cNvSpPr txBox="1"/>
          <p:nvPr/>
        </p:nvSpPr>
        <p:spPr>
          <a:xfrm>
            <a:off x="634998" y="3620258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米国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トップのチームが日本にきます。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新米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はおいしいです。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日本人は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お米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をよくたべます。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8783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200</Words>
  <Application>Microsoft Macintosh PowerPoint</Application>
  <PresentationFormat>ワイド画面</PresentationFormat>
  <Paragraphs>25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2022-08-23T08:37:23Z</dcterms:created>
  <dcterms:modified xsi:type="dcterms:W3CDTF">2022-09-20T04:10:38Z</dcterms:modified>
</cp:coreProperties>
</file>